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66" r:id="rId3"/>
    <p:sldId id="257" r:id="rId4"/>
    <p:sldId id="272" r:id="rId5"/>
    <p:sldId id="267" r:id="rId6"/>
    <p:sldId id="269" r:id="rId7"/>
    <p:sldId id="271" r:id="rId8"/>
    <p:sldId id="273" r:id="rId9"/>
    <p:sldId id="258" r:id="rId10"/>
    <p:sldId id="274" r:id="rId11"/>
    <p:sldId id="259" r:id="rId12"/>
    <p:sldId id="275" r:id="rId13"/>
    <p:sldId id="276" r:id="rId14"/>
    <p:sldId id="263" r:id="rId15"/>
    <p:sldId id="262" r:id="rId16"/>
    <p:sldId id="264"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F2DF"/>
    <a:srgbClr val="03231B"/>
    <a:srgbClr val="0429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5CEEB-35DC-42E2-A24F-C307A9E2705C}" v="41" dt="2021-02-24T19:19:37.027"/>
    <p1510:client id="{5E5425E1-273F-4927-9B4B-926AD2F122BC}" v="1187" dt="2021-02-24T19:00:55.434"/>
    <p1510:client id="{A5E29C64-838D-4199-BE93-32C929A5F479}" v="52" dt="2021-02-24T17:44:47.780"/>
    <p1510:client id="{A88E87D5-AF3D-40AD-917C-70D02181589D}" v="1323" dt="2021-02-25T22:29:39.157"/>
    <p1510:client id="{DA1E9CF9-2246-4C62-9B9C-900FF7CDE765}" v="936" dt="2021-02-24T20:03:17.834"/>
    <p1510:client id="{E35831EC-F4CC-47B1-9802-6E2B8A834503}" v="71" dt="2021-02-24T19:31:05.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6" d="100"/>
          <a:sy n="66" d="100"/>
        </p:scale>
        <p:origin x="-120" y="-9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ость" userId="8b1c20bb1217360e" providerId="Windows Live" clId="Web-{0735CEEB-35DC-42E2-A24F-C307A9E2705C}"/>
    <pc:docChg chg="modSld">
      <pc:chgData name="Гость" userId="8b1c20bb1217360e" providerId="Windows Live" clId="Web-{0735CEEB-35DC-42E2-A24F-C307A9E2705C}" dt="2021-02-24T19:19:37.027" v="35" actId="14100"/>
      <pc:docMkLst>
        <pc:docMk/>
      </pc:docMkLst>
      <pc:sldChg chg="modTransition">
        <pc:chgData name="Гость" userId="8b1c20bb1217360e" providerId="Windows Live" clId="Web-{0735CEEB-35DC-42E2-A24F-C307A9E2705C}" dt="2021-02-24T19:10:55.546" v="26"/>
        <pc:sldMkLst>
          <pc:docMk/>
          <pc:sldMk cId="3502957791" sldId="257"/>
        </pc:sldMkLst>
      </pc:sldChg>
      <pc:sldChg chg="modTransition">
        <pc:chgData name="Гость" userId="8b1c20bb1217360e" providerId="Windows Live" clId="Web-{0735CEEB-35DC-42E2-A24F-C307A9E2705C}" dt="2021-02-24T19:10:59.562" v="27"/>
        <pc:sldMkLst>
          <pc:docMk/>
          <pc:sldMk cId="4177667127" sldId="258"/>
        </pc:sldMkLst>
      </pc:sldChg>
      <pc:sldChg chg="modTransition">
        <pc:chgData name="Гость" userId="8b1c20bb1217360e" providerId="Windows Live" clId="Web-{0735CEEB-35DC-42E2-A24F-C307A9E2705C}" dt="2021-02-24T19:11:02.796" v="28"/>
        <pc:sldMkLst>
          <pc:docMk/>
          <pc:sldMk cId="3552127772" sldId="259"/>
        </pc:sldMkLst>
      </pc:sldChg>
      <pc:sldChg chg="addSp modSp modTransition">
        <pc:chgData name="Гость" userId="8b1c20bb1217360e" providerId="Windows Live" clId="Web-{0735CEEB-35DC-42E2-A24F-C307A9E2705C}" dt="2021-02-24T19:19:37.027" v="35" actId="14100"/>
        <pc:sldMkLst>
          <pc:docMk/>
          <pc:sldMk cId="1601152996" sldId="260"/>
        </pc:sldMkLst>
        <pc:picChg chg="add mod">
          <ac:chgData name="Гость" userId="8b1c20bb1217360e" providerId="Windows Live" clId="Web-{0735CEEB-35DC-42E2-A24F-C307A9E2705C}" dt="2021-02-24T19:19:37.027" v="35" actId="14100"/>
          <ac:picMkLst>
            <pc:docMk/>
            <pc:sldMk cId="1601152996" sldId="260"/>
            <ac:picMk id="3" creationId="{D448B2D6-D5D1-42CB-BCB9-5975689EB470}"/>
          </ac:picMkLst>
        </pc:picChg>
      </pc:sldChg>
      <pc:sldChg chg="modTransition">
        <pc:chgData name="Гость" userId="8b1c20bb1217360e" providerId="Windows Live" clId="Web-{0735CEEB-35DC-42E2-A24F-C307A9E2705C}" dt="2021-02-24T19:11:05.827" v="29"/>
        <pc:sldMkLst>
          <pc:docMk/>
          <pc:sldMk cId="2950504087" sldId="261"/>
        </pc:sldMkLst>
      </pc:sldChg>
      <pc:sldChg chg="addSp delSp modSp modTransition">
        <pc:chgData name="Гость" userId="8b1c20bb1217360e" providerId="Windows Live" clId="Web-{0735CEEB-35DC-42E2-A24F-C307A9E2705C}" dt="2021-02-24T19:11:10.937" v="31"/>
        <pc:sldMkLst>
          <pc:docMk/>
          <pc:sldMk cId="864541841" sldId="263"/>
        </pc:sldMkLst>
        <pc:spChg chg="del">
          <ac:chgData name="Гость" userId="8b1c20bb1217360e" providerId="Windows Live" clId="Web-{0735CEEB-35DC-42E2-A24F-C307A9E2705C}" dt="2021-02-24T19:04:55.834" v="12"/>
          <ac:spMkLst>
            <pc:docMk/>
            <pc:sldMk cId="864541841" sldId="263"/>
            <ac:spMk id="2" creationId="{87DE9373-96C3-4A02-8E3E-CBC8F56038C4}"/>
          </ac:spMkLst>
        </pc:spChg>
        <pc:spChg chg="add mod">
          <ac:chgData name="Гость" userId="8b1c20bb1217360e" providerId="Windows Live" clId="Web-{0735CEEB-35DC-42E2-A24F-C307A9E2705C}" dt="2021-02-24T19:02:27.737" v="11" actId="14100"/>
          <ac:spMkLst>
            <pc:docMk/>
            <pc:sldMk cId="864541841" sldId="263"/>
            <ac:spMk id="3" creationId="{3A944D8D-5D5A-445C-9ECC-4018AA602A41}"/>
          </ac:spMkLst>
        </pc:spChg>
        <pc:spChg chg="add del mod">
          <ac:chgData name="Гость" userId="8b1c20bb1217360e" providerId="Windows Live" clId="Web-{0735CEEB-35DC-42E2-A24F-C307A9E2705C}" dt="2021-02-24T19:09:56.810" v="17"/>
          <ac:spMkLst>
            <pc:docMk/>
            <pc:sldMk cId="864541841" sldId="263"/>
            <ac:spMk id="6" creationId="{4ECC168E-4E3C-447A-9964-663E64F79CB7}"/>
          </ac:spMkLst>
        </pc:spChg>
        <pc:picChg chg="add del mod ord modCrop">
          <ac:chgData name="Гость" userId="8b1c20bb1217360e" providerId="Windows Live" clId="Web-{0735CEEB-35DC-42E2-A24F-C307A9E2705C}" dt="2021-02-24T19:05:39.976" v="16"/>
          <ac:picMkLst>
            <pc:docMk/>
            <pc:sldMk cId="864541841" sldId="263"/>
            <ac:picMk id="4" creationId="{B6901D6A-481A-421B-8D15-A65C58D5B506}"/>
          </ac:picMkLst>
        </pc:picChg>
        <pc:picChg chg="add mod ord modCrop">
          <ac:chgData name="Гость" userId="8b1c20bb1217360e" providerId="Windows Live" clId="Web-{0735CEEB-35DC-42E2-A24F-C307A9E2705C}" dt="2021-02-24T19:10:42.233" v="25"/>
          <ac:picMkLst>
            <pc:docMk/>
            <pc:sldMk cId="864541841" sldId="263"/>
            <ac:picMk id="7" creationId="{0C8C23BD-4959-4DCC-AB51-AE4E96DD0DBB}"/>
          </ac:picMkLst>
        </pc:picChg>
      </pc:sldChg>
    </pc:docChg>
  </pc:docChgLst>
  <pc:docChgLst>
    <pc:chgData name="Гость" userId="8b1c20bb1217360e" providerId="Windows Live" clId="Web-{A5E29C64-838D-4199-BE93-32C929A5F479}"/>
    <pc:docChg chg="modSld">
      <pc:chgData name="Гость" userId="8b1c20bb1217360e" providerId="Windows Live" clId="Web-{A5E29C64-838D-4199-BE93-32C929A5F479}" dt="2021-02-24T17:44:47.780" v="27"/>
      <pc:docMkLst>
        <pc:docMk/>
      </pc:docMkLst>
      <pc:sldChg chg="modSp">
        <pc:chgData name="Гость" userId="8b1c20bb1217360e" providerId="Windows Live" clId="Web-{A5E29C64-838D-4199-BE93-32C929A5F479}" dt="2021-02-24T17:44:47.780" v="27"/>
        <pc:sldMkLst>
          <pc:docMk/>
          <pc:sldMk cId="553726541" sldId="256"/>
        </pc:sldMkLst>
        <pc:spChg chg="mod">
          <ac:chgData name="Гость" userId="8b1c20bb1217360e" providerId="Windows Live" clId="Web-{A5E29C64-838D-4199-BE93-32C929A5F479}" dt="2021-02-24T17:44:47.780" v="27"/>
          <ac:spMkLst>
            <pc:docMk/>
            <pc:sldMk cId="553726541" sldId="256"/>
            <ac:spMk id="2" creationId="{9FB28281-3783-403A-B1AB-0182A003DFE3}"/>
          </ac:spMkLst>
        </pc:spChg>
      </pc:sldChg>
    </pc:docChg>
  </pc:docChgLst>
  <pc:docChgLst>
    <pc:chgData name="Гость" userId="8b1c20bb1217360e" providerId="Windows Live" clId="Web-{DA1E9CF9-2246-4C62-9B9C-900FF7CDE765}"/>
    <pc:docChg chg="addSld delSld modSld">
      <pc:chgData name="Гость" userId="8b1c20bb1217360e" providerId="Windows Live" clId="Web-{DA1E9CF9-2246-4C62-9B9C-900FF7CDE765}" dt="2021-02-24T20:03:17.834" v="496" actId="1076"/>
      <pc:docMkLst>
        <pc:docMk/>
      </pc:docMkLst>
      <pc:sldChg chg="addSp modSp mod setBg">
        <pc:chgData name="Гость" userId="8b1c20bb1217360e" providerId="Windows Live" clId="Web-{DA1E9CF9-2246-4C62-9B9C-900FF7CDE765}" dt="2021-02-24T19:56:47.765" v="473"/>
        <pc:sldMkLst>
          <pc:docMk/>
          <pc:sldMk cId="553726541" sldId="256"/>
        </pc:sldMkLst>
        <pc:spChg chg="mod">
          <ac:chgData name="Гость" userId="8b1c20bb1217360e" providerId="Windows Live" clId="Web-{DA1E9CF9-2246-4C62-9B9C-900FF7CDE765}" dt="2021-02-24T19:56:47.765" v="473"/>
          <ac:spMkLst>
            <pc:docMk/>
            <pc:sldMk cId="553726541" sldId="256"/>
            <ac:spMk id="2" creationId="{9FB28281-3783-403A-B1AB-0182A003DFE3}"/>
          </ac:spMkLst>
        </pc:spChg>
        <pc:spChg chg="add">
          <ac:chgData name="Гость" userId="8b1c20bb1217360e" providerId="Windows Live" clId="Web-{DA1E9CF9-2246-4C62-9B9C-900FF7CDE765}" dt="2021-02-24T19:56:47.765" v="473"/>
          <ac:spMkLst>
            <pc:docMk/>
            <pc:sldMk cId="553726541" sldId="256"/>
            <ac:spMk id="7" creationId="{92806DFD-E192-42CC-B190-3C4C95B8FF4E}"/>
          </ac:spMkLst>
        </pc:spChg>
        <pc:spChg chg="add">
          <ac:chgData name="Гость" userId="8b1c20bb1217360e" providerId="Windows Live" clId="Web-{DA1E9CF9-2246-4C62-9B9C-900FF7CDE765}" dt="2021-02-24T19:56:47.765" v="473"/>
          <ac:spMkLst>
            <pc:docMk/>
            <pc:sldMk cId="553726541" sldId="256"/>
            <ac:spMk id="9" creationId="{558A0B6A-DEC0-46AC-8D12-B6E45FCD1EA2}"/>
          </ac:spMkLst>
        </pc:spChg>
        <pc:picChg chg="add">
          <ac:chgData name="Гость" userId="8b1c20bb1217360e" providerId="Windows Live" clId="Web-{DA1E9CF9-2246-4C62-9B9C-900FF7CDE765}" dt="2021-02-24T19:56:47.765" v="473"/>
          <ac:picMkLst>
            <pc:docMk/>
            <pc:sldMk cId="553726541" sldId="256"/>
            <ac:picMk id="11" creationId="{8C1A506D-EB69-4549-9782-F0EBB2A9AE9C}"/>
          </ac:picMkLst>
        </pc:picChg>
      </pc:sldChg>
      <pc:sldChg chg="modSp">
        <pc:chgData name="Гость" userId="8b1c20bb1217360e" providerId="Windows Live" clId="Web-{DA1E9CF9-2246-4C62-9B9C-900FF7CDE765}" dt="2021-02-24T20:00:33.059" v="476" actId="20577"/>
        <pc:sldMkLst>
          <pc:docMk/>
          <pc:sldMk cId="3502957791" sldId="257"/>
        </pc:sldMkLst>
        <pc:spChg chg="mod">
          <ac:chgData name="Гость" userId="8b1c20bb1217360e" providerId="Windows Live" clId="Web-{DA1E9CF9-2246-4C62-9B9C-900FF7CDE765}" dt="2021-02-24T20:00:33.059" v="476" actId="20577"/>
          <ac:spMkLst>
            <pc:docMk/>
            <pc:sldMk cId="3502957791" sldId="257"/>
            <ac:spMk id="4" creationId="{CA7AFDD0-304F-4B31-807F-09B5CC3DDC55}"/>
          </ac:spMkLst>
        </pc:spChg>
      </pc:sldChg>
      <pc:sldChg chg="modSp">
        <pc:chgData name="Гость" userId="8b1c20bb1217360e" providerId="Windows Live" clId="Web-{DA1E9CF9-2246-4C62-9B9C-900FF7CDE765}" dt="2021-02-24T19:33:07.123" v="23" actId="20577"/>
        <pc:sldMkLst>
          <pc:docMk/>
          <pc:sldMk cId="2950504087" sldId="261"/>
        </pc:sldMkLst>
        <pc:spChg chg="mod">
          <ac:chgData name="Гость" userId="8b1c20bb1217360e" providerId="Windows Live" clId="Web-{DA1E9CF9-2246-4C62-9B9C-900FF7CDE765}" dt="2021-02-24T19:33:07.123" v="23" actId="20577"/>
          <ac:spMkLst>
            <pc:docMk/>
            <pc:sldMk cId="2950504087" sldId="261"/>
            <ac:spMk id="4" creationId="{00F91097-070A-42B9-B1A6-25990B1C4D8F}"/>
          </ac:spMkLst>
        </pc:spChg>
      </pc:sldChg>
      <pc:sldChg chg="addSp delSp modSp mod modTransition setBg">
        <pc:chgData name="Гость" userId="8b1c20bb1217360e" providerId="Windows Live" clId="Web-{DA1E9CF9-2246-4C62-9B9C-900FF7CDE765}" dt="2021-02-24T19:56:28.358" v="470"/>
        <pc:sldMkLst>
          <pc:docMk/>
          <pc:sldMk cId="1643351641" sldId="262"/>
        </pc:sldMkLst>
        <pc:spChg chg="add mod">
          <ac:chgData name="Гость" userId="8b1c20bb1217360e" providerId="Windows Live" clId="Web-{DA1E9CF9-2246-4C62-9B9C-900FF7CDE765}" dt="2021-02-24T19:41:18.775" v="56" actId="20577"/>
          <ac:spMkLst>
            <pc:docMk/>
            <pc:sldMk cId="1643351641" sldId="262"/>
            <ac:spMk id="3" creationId="{D0597255-8F0E-4F4E-B1F6-ED9FE5860935}"/>
          </ac:spMkLst>
        </pc:spChg>
        <pc:spChg chg="add del mod">
          <ac:chgData name="Гость" userId="8b1c20bb1217360e" providerId="Windows Live" clId="Web-{DA1E9CF9-2246-4C62-9B9C-900FF7CDE765}" dt="2021-02-24T19:41:55.731" v="69"/>
          <ac:spMkLst>
            <pc:docMk/>
            <pc:sldMk cId="1643351641" sldId="262"/>
            <ac:spMk id="4" creationId="{7ED38B30-C1DD-48C4-9AE1-9D86B21A1669}"/>
          </ac:spMkLst>
        </pc:spChg>
        <pc:spChg chg="add mod">
          <ac:chgData name="Гость" userId="8b1c20bb1217360e" providerId="Windows Live" clId="Web-{DA1E9CF9-2246-4C62-9B9C-900FF7CDE765}" dt="2021-02-24T19:45:04.866" v="93" actId="14100"/>
          <ac:spMkLst>
            <pc:docMk/>
            <pc:sldMk cId="1643351641" sldId="262"/>
            <ac:spMk id="5" creationId="{1E481A5B-748D-44AC-AFAF-F4BB6681ACE8}"/>
          </ac:spMkLst>
        </pc:spChg>
        <pc:picChg chg="add mod">
          <ac:chgData name="Гость" userId="8b1c20bb1217360e" providerId="Windows Live" clId="Web-{DA1E9CF9-2246-4C62-9B9C-900FF7CDE765}" dt="2021-02-24T19:39:06.690" v="47" actId="1076"/>
          <ac:picMkLst>
            <pc:docMk/>
            <pc:sldMk cId="1643351641" sldId="262"/>
            <ac:picMk id="2" creationId="{2FD823B7-703B-493E-B3F8-028C8E66AA7A}"/>
          </ac:picMkLst>
        </pc:picChg>
      </pc:sldChg>
      <pc:sldChg chg="modSp">
        <pc:chgData name="Гость" userId="8b1c20bb1217360e" providerId="Windows Live" clId="Web-{DA1E9CF9-2246-4C62-9B9C-900FF7CDE765}" dt="2021-02-24T19:32:56.747" v="21" actId="1076"/>
        <pc:sldMkLst>
          <pc:docMk/>
          <pc:sldMk cId="864541841" sldId="263"/>
        </pc:sldMkLst>
        <pc:spChg chg="mod">
          <ac:chgData name="Гость" userId="8b1c20bb1217360e" providerId="Windows Live" clId="Web-{DA1E9CF9-2246-4C62-9B9C-900FF7CDE765}" dt="2021-02-24T19:32:56.747" v="21" actId="1076"/>
          <ac:spMkLst>
            <pc:docMk/>
            <pc:sldMk cId="864541841" sldId="263"/>
            <ac:spMk id="2" creationId="{1E00E126-7966-42ED-B66C-7A5870B82F36}"/>
          </ac:spMkLst>
        </pc:spChg>
        <pc:spChg chg="mod">
          <ac:chgData name="Гость" userId="8b1c20bb1217360e" providerId="Windows Live" clId="Web-{DA1E9CF9-2246-4C62-9B9C-900FF7CDE765}" dt="2021-02-24T19:32:51.059" v="20" actId="1076"/>
          <ac:spMkLst>
            <pc:docMk/>
            <pc:sldMk cId="864541841" sldId="263"/>
            <ac:spMk id="4" creationId="{EB6D4590-5C65-43E5-B8C6-F5991BE4D2A9}"/>
          </ac:spMkLst>
        </pc:spChg>
      </pc:sldChg>
      <pc:sldChg chg="addSp delSp modSp new mod modTransition setBg">
        <pc:chgData name="Гость" userId="8b1c20bb1217360e" providerId="Windows Live" clId="Web-{DA1E9CF9-2246-4C62-9B9C-900FF7CDE765}" dt="2021-02-24T20:03:17.834" v="496" actId="1076"/>
        <pc:sldMkLst>
          <pc:docMk/>
          <pc:sldMk cId="1857758075" sldId="264"/>
        </pc:sldMkLst>
        <pc:spChg chg="add del">
          <ac:chgData name="Гость" userId="8b1c20bb1217360e" providerId="Windows Live" clId="Web-{DA1E9CF9-2246-4C62-9B9C-900FF7CDE765}" dt="2021-02-24T19:51:00.949" v="292"/>
          <ac:spMkLst>
            <pc:docMk/>
            <pc:sldMk cId="1857758075" sldId="264"/>
            <ac:spMk id="2" creationId="{D252058F-BFA7-46F1-AA00-7E9F680E9B69}"/>
          </ac:spMkLst>
        </pc:spChg>
        <pc:spChg chg="mod">
          <ac:chgData name="Гость" userId="8b1c20bb1217360e" providerId="Windows Live" clId="Web-{DA1E9CF9-2246-4C62-9B9C-900FF7CDE765}" dt="2021-02-24T20:02:59.864" v="490"/>
          <ac:spMkLst>
            <pc:docMk/>
            <pc:sldMk cId="1857758075" sldId="264"/>
            <ac:spMk id="3" creationId="{297D2CDB-4E19-467A-9DC8-4B664FFC0E1E}"/>
          </ac:spMkLst>
        </pc:spChg>
        <pc:spChg chg="mod ord">
          <ac:chgData name="Гость" userId="8b1c20bb1217360e" providerId="Windows Live" clId="Web-{DA1E9CF9-2246-4C62-9B9C-900FF7CDE765}" dt="2021-02-24T20:03:17.834" v="496" actId="1076"/>
          <ac:spMkLst>
            <pc:docMk/>
            <pc:sldMk cId="1857758075" sldId="264"/>
            <ac:spMk id="4" creationId="{5F9E0A3B-8C50-45E6-94F9-9B9B40CB9DCF}"/>
          </ac:spMkLst>
        </pc:spChg>
        <pc:spChg chg="add del">
          <ac:chgData name="Гость" userId="8b1c20bb1217360e" providerId="Windows Live" clId="Web-{DA1E9CF9-2246-4C62-9B9C-900FF7CDE765}" dt="2021-02-24T19:52:40.798" v="401"/>
          <ac:spMkLst>
            <pc:docMk/>
            <pc:sldMk cId="1857758075" sldId="264"/>
            <ac:spMk id="8" creationId="{7BA5DE79-30D1-4A10-8DB9-0A6E523A9723}"/>
          </ac:spMkLst>
        </pc:spChg>
        <pc:spChg chg="add del">
          <ac:chgData name="Гость" userId="8b1c20bb1217360e" providerId="Windows Live" clId="Web-{DA1E9CF9-2246-4C62-9B9C-900FF7CDE765}" dt="2021-02-24T19:52:40.798" v="401"/>
          <ac:spMkLst>
            <pc:docMk/>
            <pc:sldMk cId="1857758075" sldId="264"/>
            <ac:spMk id="10" creationId="{9ABD0D63-D23F-4AE7-8270-4185EF9C1C25}"/>
          </ac:spMkLst>
        </pc:spChg>
        <pc:spChg chg="add del">
          <ac:chgData name="Гость" userId="8b1c20bb1217360e" providerId="Windows Live" clId="Web-{DA1E9CF9-2246-4C62-9B9C-900FF7CDE765}" dt="2021-02-24T19:52:40.798" v="401"/>
          <ac:spMkLst>
            <pc:docMk/>
            <pc:sldMk cId="1857758075" sldId="264"/>
            <ac:spMk id="12" creationId="{D5B0B43F-2CE7-4C6C-BABC-EE342B32827C}"/>
          </ac:spMkLst>
        </pc:spChg>
        <pc:spChg chg="add del">
          <ac:chgData name="Гость" userId="8b1c20bb1217360e" providerId="Windows Live" clId="Web-{DA1E9CF9-2246-4C62-9B9C-900FF7CDE765}" dt="2021-02-24T19:51:00.902" v="291"/>
          <ac:spMkLst>
            <pc:docMk/>
            <pc:sldMk cId="1857758075" sldId="264"/>
            <ac:spMk id="13" creationId="{7BA5DE79-30D1-4A10-8DB9-0A6E523A9723}"/>
          </ac:spMkLst>
        </pc:spChg>
        <pc:spChg chg="add del">
          <ac:chgData name="Гость" userId="8b1c20bb1217360e" providerId="Windows Live" clId="Web-{DA1E9CF9-2246-4C62-9B9C-900FF7CDE765}" dt="2021-02-24T19:52:40.798" v="401"/>
          <ac:spMkLst>
            <pc:docMk/>
            <pc:sldMk cId="1857758075" sldId="264"/>
            <ac:spMk id="14" creationId="{85459F07-63F9-48CF-B725-A873C4BC3650}"/>
          </ac:spMkLst>
        </pc:spChg>
        <pc:spChg chg="add del">
          <ac:chgData name="Гость" userId="8b1c20bb1217360e" providerId="Windows Live" clId="Web-{DA1E9CF9-2246-4C62-9B9C-900FF7CDE765}" dt="2021-02-24T19:51:00.902" v="291"/>
          <ac:spMkLst>
            <pc:docMk/>
            <pc:sldMk cId="1857758075" sldId="264"/>
            <ac:spMk id="15" creationId="{9ABD0D63-D23F-4AE7-8270-4185EF9C1C25}"/>
          </ac:spMkLst>
        </pc:spChg>
        <pc:spChg chg="add del">
          <ac:chgData name="Гость" userId="8b1c20bb1217360e" providerId="Windows Live" clId="Web-{DA1E9CF9-2246-4C62-9B9C-900FF7CDE765}" dt="2021-02-24T19:52:40.798" v="401"/>
          <ac:spMkLst>
            <pc:docMk/>
            <pc:sldMk cId="1857758075" sldId="264"/>
            <ac:spMk id="16" creationId="{14B83E1E-DAC1-4851-84FF-D6FE1649DE0B}"/>
          </ac:spMkLst>
        </pc:spChg>
        <pc:spChg chg="add del">
          <ac:chgData name="Гость" userId="8b1c20bb1217360e" providerId="Windows Live" clId="Web-{DA1E9CF9-2246-4C62-9B9C-900FF7CDE765}" dt="2021-02-24T19:51:00.902" v="291"/>
          <ac:spMkLst>
            <pc:docMk/>
            <pc:sldMk cId="1857758075" sldId="264"/>
            <ac:spMk id="17" creationId="{D5B0B43F-2CE7-4C6C-BABC-EE342B32827C}"/>
          </ac:spMkLst>
        </pc:spChg>
        <pc:spChg chg="add del">
          <ac:chgData name="Гость" userId="8b1c20bb1217360e" providerId="Windows Live" clId="Web-{DA1E9CF9-2246-4C62-9B9C-900FF7CDE765}" dt="2021-02-24T19:52:40.798" v="401"/>
          <ac:spMkLst>
            <pc:docMk/>
            <pc:sldMk cId="1857758075" sldId="264"/>
            <ac:spMk id="18" creationId="{8F3CF990-ACB8-443A-BB74-D36EC8A00B02}"/>
          </ac:spMkLst>
        </pc:spChg>
        <pc:spChg chg="add del">
          <ac:chgData name="Гость" userId="8b1c20bb1217360e" providerId="Windows Live" clId="Web-{DA1E9CF9-2246-4C62-9B9C-900FF7CDE765}" dt="2021-02-24T19:51:00.902" v="291"/>
          <ac:spMkLst>
            <pc:docMk/>
            <pc:sldMk cId="1857758075" sldId="264"/>
            <ac:spMk id="19" creationId="{85459F07-63F9-48CF-B725-A873C4BC3650}"/>
          </ac:spMkLst>
        </pc:spChg>
        <pc:spChg chg="add del">
          <ac:chgData name="Гость" userId="8b1c20bb1217360e" providerId="Windows Live" clId="Web-{DA1E9CF9-2246-4C62-9B9C-900FF7CDE765}" dt="2021-02-24T19:51:00.902" v="291"/>
          <ac:spMkLst>
            <pc:docMk/>
            <pc:sldMk cId="1857758075" sldId="264"/>
            <ac:spMk id="21" creationId="{14B83E1E-DAC1-4851-84FF-D6FE1649DE0B}"/>
          </ac:spMkLst>
        </pc:spChg>
        <pc:spChg chg="add del">
          <ac:chgData name="Гость" userId="8b1c20bb1217360e" providerId="Windows Live" clId="Web-{DA1E9CF9-2246-4C62-9B9C-900FF7CDE765}" dt="2021-02-24T19:51:00.902" v="291"/>
          <ac:spMkLst>
            <pc:docMk/>
            <pc:sldMk cId="1857758075" sldId="264"/>
            <ac:spMk id="23" creationId="{92806DFD-E192-42CC-B190-3C4C95B8FF4E}"/>
          </ac:spMkLst>
        </pc:spChg>
        <pc:spChg chg="add del">
          <ac:chgData name="Гость" userId="8b1c20bb1217360e" providerId="Windows Live" clId="Web-{DA1E9CF9-2246-4C62-9B9C-900FF7CDE765}" dt="2021-02-24T19:52:40.798" v="401"/>
          <ac:spMkLst>
            <pc:docMk/>
            <pc:sldMk cId="1857758075" sldId="264"/>
            <ac:spMk id="24" creationId="{A0B5529D-5CAA-4BF2-B5C9-34705E7661F9}"/>
          </ac:spMkLst>
        </pc:spChg>
        <pc:spChg chg="add del">
          <ac:chgData name="Гость" userId="8b1c20bb1217360e" providerId="Windows Live" clId="Web-{DA1E9CF9-2246-4C62-9B9C-900FF7CDE765}" dt="2021-02-24T19:52:40.798" v="401"/>
          <ac:spMkLst>
            <pc:docMk/>
            <pc:sldMk cId="1857758075" sldId="264"/>
            <ac:spMk id="26" creationId="{FBD68200-BC03-4015-860B-CD5C30CD76B8}"/>
          </ac:spMkLst>
        </pc:spChg>
        <pc:spChg chg="add del">
          <ac:chgData name="Гость" userId="8b1c20bb1217360e" providerId="Windows Live" clId="Web-{DA1E9CF9-2246-4C62-9B9C-900FF7CDE765}" dt="2021-02-24T19:51:00.902" v="291"/>
          <ac:spMkLst>
            <pc:docMk/>
            <pc:sldMk cId="1857758075" sldId="264"/>
            <ac:spMk id="27" creationId="{BB17FFD2-DBC7-4ABB-B2A0-7E18EC1B8074}"/>
          </ac:spMkLst>
        </pc:spChg>
        <pc:spChg chg="add del">
          <ac:chgData name="Гость" userId="8b1c20bb1217360e" providerId="Windows Live" clId="Web-{DA1E9CF9-2246-4C62-9B9C-900FF7CDE765}" dt="2021-02-24T19:51:00.902" v="291"/>
          <ac:spMkLst>
            <pc:docMk/>
            <pc:sldMk cId="1857758075" sldId="264"/>
            <ac:spMk id="29" creationId="{25DA2D5B-EC4E-4C78-8139-F36D2F2D15A1}"/>
          </ac:spMkLst>
        </pc:spChg>
        <pc:spChg chg="add del">
          <ac:chgData name="Гость" userId="8b1c20bb1217360e" providerId="Windows Live" clId="Web-{DA1E9CF9-2246-4C62-9B9C-900FF7CDE765}" dt="2021-02-24T19:51:00.902" v="291"/>
          <ac:spMkLst>
            <pc:docMk/>
            <pc:sldMk cId="1857758075" sldId="264"/>
            <ac:spMk id="31" creationId="{D4AAACE2-9C9E-468F-8297-EF7B5E55FF37}"/>
          </ac:spMkLst>
        </pc:spChg>
        <pc:spChg chg="add del">
          <ac:chgData name="Гость" userId="8b1c20bb1217360e" providerId="Windows Live" clId="Web-{DA1E9CF9-2246-4C62-9B9C-900FF7CDE765}" dt="2021-02-24T19:52:40.798" v="401"/>
          <ac:spMkLst>
            <pc:docMk/>
            <pc:sldMk cId="1857758075" sldId="264"/>
            <ac:spMk id="33" creationId="{332A6F87-AC28-4AA8-B8A6-AEBC67BD0D64}"/>
          </ac:spMkLst>
        </pc:spChg>
        <pc:spChg chg="add del">
          <ac:chgData name="Гость" userId="8b1c20bb1217360e" providerId="Windows Live" clId="Web-{DA1E9CF9-2246-4C62-9B9C-900FF7CDE765}" dt="2021-02-24T20:01:47.735" v="480"/>
          <ac:spMkLst>
            <pc:docMk/>
            <pc:sldMk cId="1857758075" sldId="264"/>
            <ac:spMk id="42" creationId="{7BA5DE79-30D1-4A10-8DB9-0A6E523A9723}"/>
          </ac:spMkLst>
        </pc:spChg>
        <pc:spChg chg="add del">
          <ac:chgData name="Гость" userId="8b1c20bb1217360e" providerId="Windows Live" clId="Web-{DA1E9CF9-2246-4C62-9B9C-900FF7CDE765}" dt="2021-02-24T20:01:47.735" v="480"/>
          <ac:spMkLst>
            <pc:docMk/>
            <pc:sldMk cId="1857758075" sldId="264"/>
            <ac:spMk id="44" creationId="{9ABD0D63-D23F-4AE7-8270-4185EF9C1C25}"/>
          </ac:spMkLst>
        </pc:spChg>
        <pc:spChg chg="add del">
          <ac:chgData name="Гость" userId="8b1c20bb1217360e" providerId="Windows Live" clId="Web-{DA1E9CF9-2246-4C62-9B9C-900FF7CDE765}" dt="2021-02-24T20:01:47.735" v="480"/>
          <ac:spMkLst>
            <pc:docMk/>
            <pc:sldMk cId="1857758075" sldId="264"/>
            <ac:spMk id="46" creationId="{D5B0B43F-2CE7-4C6C-BABC-EE342B32827C}"/>
          </ac:spMkLst>
        </pc:spChg>
        <pc:spChg chg="add del">
          <ac:chgData name="Гость" userId="8b1c20bb1217360e" providerId="Windows Live" clId="Web-{DA1E9CF9-2246-4C62-9B9C-900FF7CDE765}" dt="2021-02-24T20:01:47.735" v="480"/>
          <ac:spMkLst>
            <pc:docMk/>
            <pc:sldMk cId="1857758075" sldId="264"/>
            <ac:spMk id="48" creationId="{85459F07-63F9-48CF-B725-A873C4BC3650}"/>
          </ac:spMkLst>
        </pc:spChg>
        <pc:spChg chg="add del">
          <ac:chgData name="Гость" userId="8b1c20bb1217360e" providerId="Windows Live" clId="Web-{DA1E9CF9-2246-4C62-9B9C-900FF7CDE765}" dt="2021-02-24T20:01:47.735" v="480"/>
          <ac:spMkLst>
            <pc:docMk/>
            <pc:sldMk cId="1857758075" sldId="264"/>
            <ac:spMk id="50" creationId="{14B83E1E-DAC1-4851-84FF-D6FE1649DE0B}"/>
          </ac:spMkLst>
        </pc:spChg>
        <pc:spChg chg="add del">
          <ac:chgData name="Гость" userId="8b1c20bb1217360e" providerId="Windows Live" clId="Web-{DA1E9CF9-2246-4C62-9B9C-900FF7CDE765}" dt="2021-02-24T20:01:47.735" v="480"/>
          <ac:spMkLst>
            <pc:docMk/>
            <pc:sldMk cId="1857758075" sldId="264"/>
            <ac:spMk id="52" creationId="{8F3CF990-ACB8-443A-BB74-D36EC8A00B02}"/>
          </ac:spMkLst>
        </pc:spChg>
        <pc:spChg chg="add del">
          <ac:chgData name="Гость" userId="8b1c20bb1217360e" providerId="Windows Live" clId="Web-{DA1E9CF9-2246-4C62-9B9C-900FF7CDE765}" dt="2021-02-24T20:01:47.735" v="480"/>
          <ac:spMkLst>
            <pc:docMk/>
            <pc:sldMk cId="1857758075" sldId="264"/>
            <ac:spMk id="54" creationId="{2601900C-265D-4146-A578-477541E3DF28}"/>
          </ac:spMkLst>
        </pc:spChg>
        <pc:spChg chg="add del">
          <ac:chgData name="Гость" userId="8b1c20bb1217360e" providerId="Windows Live" clId="Web-{DA1E9CF9-2246-4C62-9B9C-900FF7CDE765}" dt="2021-02-24T20:01:47.735" v="480"/>
          <ac:spMkLst>
            <pc:docMk/>
            <pc:sldMk cId="1857758075" sldId="264"/>
            <ac:spMk id="58" creationId="{65F94F98-3A57-49AA-838E-91AAF600B6EE}"/>
          </ac:spMkLst>
        </pc:spChg>
        <pc:spChg chg="add del">
          <ac:chgData name="Гость" userId="8b1c20bb1217360e" providerId="Windows Live" clId="Web-{DA1E9CF9-2246-4C62-9B9C-900FF7CDE765}" dt="2021-02-24T20:01:47.735" v="480"/>
          <ac:spMkLst>
            <pc:docMk/>
            <pc:sldMk cId="1857758075" sldId="264"/>
            <ac:spMk id="62" creationId="{41F8C064-2DC5-4758-B49C-76BFF64052AF}"/>
          </ac:spMkLst>
        </pc:spChg>
        <pc:spChg chg="add del">
          <ac:chgData name="Гость" userId="8b1c20bb1217360e" providerId="Windows Live" clId="Web-{DA1E9CF9-2246-4C62-9B9C-900FF7CDE765}" dt="2021-02-24T20:01:47.735" v="480"/>
          <ac:spMkLst>
            <pc:docMk/>
            <pc:sldMk cId="1857758075" sldId="264"/>
            <ac:spMk id="64" creationId="{FBD68200-BC03-4015-860B-CD5C30CD76B8}"/>
          </ac:spMkLst>
        </pc:spChg>
        <pc:spChg chg="add del">
          <ac:chgData name="Гость" userId="8b1c20bb1217360e" providerId="Windows Live" clId="Web-{DA1E9CF9-2246-4C62-9B9C-900FF7CDE765}" dt="2021-02-24T20:01:47.735" v="480"/>
          <ac:spMkLst>
            <pc:docMk/>
            <pc:sldMk cId="1857758075" sldId="264"/>
            <ac:spMk id="66" creationId="{A0B5529D-5CAA-4BF2-B5C9-34705E7661F9}"/>
          </ac:spMkLst>
        </pc:spChg>
        <pc:spChg chg="add del">
          <ac:chgData name="Гость" userId="8b1c20bb1217360e" providerId="Windows Live" clId="Web-{DA1E9CF9-2246-4C62-9B9C-900FF7CDE765}" dt="2021-02-24T20:01:47.735" v="480"/>
          <ac:spMkLst>
            <pc:docMk/>
            <pc:sldMk cId="1857758075" sldId="264"/>
            <ac:spMk id="68" creationId="{332A6F87-AC28-4AA8-B8A6-AEBC67BD0D64}"/>
          </ac:spMkLst>
        </pc:spChg>
        <pc:spChg chg="add del">
          <ac:chgData name="Гость" userId="8b1c20bb1217360e" providerId="Windows Live" clId="Web-{DA1E9CF9-2246-4C62-9B9C-900FF7CDE765}" dt="2021-02-24T20:02:06.861" v="484"/>
          <ac:spMkLst>
            <pc:docMk/>
            <pc:sldMk cId="1857758075" sldId="264"/>
            <ac:spMk id="72" creationId="{8DA14841-53A4-4935-BE65-C8373B8A6D06}"/>
          </ac:spMkLst>
        </pc:spChg>
        <pc:spChg chg="add del">
          <ac:chgData name="Гость" userId="8b1c20bb1217360e" providerId="Windows Live" clId="Web-{DA1E9CF9-2246-4C62-9B9C-900FF7CDE765}" dt="2021-02-24T20:02:06.861" v="484"/>
          <ac:spMkLst>
            <pc:docMk/>
            <pc:sldMk cId="1857758075" sldId="264"/>
            <ac:spMk id="74" creationId="{9877C2CF-B2DD-41C8-8B5E-152673376B41}"/>
          </ac:spMkLst>
        </pc:spChg>
        <pc:spChg chg="add del">
          <ac:chgData name="Гость" userId="8b1c20bb1217360e" providerId="Windows Live" clId="Web-{DA1E9CF9-2246-4C62-9B9C-900FF7CDE765}" dt="2021-02-24T20:02:06.861" v="484"/>
          <ac:spMkLst>
            <pc:docMk/>
            <pc:sldMk cId="1857758075" sldId="264"/>
            <ac:spMk id="76" creationId="{24923D72-7E69-464B-94C5-B2530008D094}"/>
          </ac:spMkLst>
        </pc:spChg>
        <pc:spChg chg="add del">
          <ac:chgData name="Гость" userId="8b1c20bb1217360e" providerId="Windows Live" clId="Web-{DA1E9CF9-2246-4C62-9B9C-900FF7CDE765}" dt="2021-02-24T20:01:47.688" v="479"/>
          <ac:spMkLst>
            <pc:docMk/>
            <pc:sldMk cId="1857758075" sldId="264"/>
            <ac:spMk id="77" creationId="{8DA14841-53A4-4935-BE65-C8373B8A6D06}"/>
          </ac:spMkLst>
        </pc:spChg>
        <pc:spChg chg="add del">
          <ac:chgData name="Гость" userId="8b1c20bb1217360e" providerId="Windows Live" clId="Web-{DA1E9CF9-2246-4C62-9B9C-900FF7CDE765}" dt="2021-02-24T20:02:06.861" v="484"/>
          <ac:spMkLst>
            <pc:docMk/>
            <pc:sldMk cId="1857758075" sldId="264"/>
            <ac:spMk id="78" creationId="{A00CCC86-7A88-4DFF-A0D0-6604606A2AEA}"/>
          </ac:spMkLst>
        </pc:spChg>
        <pc:spChg chg="add del">
          <ac:chgData name="Гость" userId="8b1c20bb1217360e" providerId="Windows Live" clId="Web-{DA1E9CF9-2246-4C62-9B9C-900FF7CDE765}" dt="2021-02-24T20:01:47.688" v="479"/>
          <ac:spMkLst>
            <pc:docMk/>
            <pc:sldMk cId="1857758075" sldId="264"/>
            <ac:spMk id="79" creationId="{9877C2CF-B2DD-41C8-8B5E-152673376B41}"/>
          </ac:spMkLst>
        </pc:spChg>
        <pc:spChg chg="add del">
          <ac:chgData name="Гость" userId="8b1c20bb1217360e" providerId="Windows Live" clId="Web-{DA1E9CF9-2246-4C62-9B9C-900FF7CDE765}" dt="2021-02-24T20:02:06.861" v="484"/>
          <ac:spMkLst>
            <pc:docMk/>
            <pc:sldMk cId="1857758075" sldId="264"/>
            <ac:spMk id="80" creationId="{E1F8ABFD-155B-4386-AE33-6E13057CFCF3}"/>
          </ac:spMkLst>
        </pc:spChg>
        <pc:spChg chg="add del">
          <ac:chgData name="Гость" userId="8b1c20bb1217360e" providerId="Windows Live" clId="Web-{DA1E9CF9-2246-4C62-9B9C-900FF7CDE765}" dt="2021-02-24T20:01:47.688" v="479"/>
          <ac:spMkLst>
            <pc:docMk/>
            <pc:sldMk cId="1857758075" sldId="264"/>
            <ac:spMk id="81" creationId="{24923D72-7E69-464B-94C5-B2530008D094}"/>
          </ac:spMkLst>
        </pc:spChg>
        <pc:spChg chg="add del">
          <ac:chgData name="Гость" userId="8b1c20bb1217360e" providerId="Windows Live" clId="Web-{DA1E9CF9-2246-4C62-9B9C-900FF7CDE765}" dt="2021-02-24T20:02:06.861" v="484"/>
          <ac:spMkLst>
            <pc:docMk/>
            <pc:sldMk cId="1857758075" sldId="264"/>
            <ac:spMk id="82" creationId="{D028FBE5-2515-4CF7-9061-EDC988E0A017}"/>
          </ac:spMkLst>
        </pc:spChg>
        <pc:spChg chg="add del">
          <ac:chgData name="Гость" userId="8b1c20bb1217360e" providerId="Windows Live" clId="Web-{DA1E9CF9-2246-4C62-9B9C-900FF7CDE765}" dt="2021-02-24T20:01:47.688" v="479"/>
          <ac:spMkLst>
            <pc:docMk/>
            <pc:sldMk cId="1857758075" sldId="264"/>
            <ac:spMk id="83" creationId="{A00CCC86-7A88-4DFF-A0D0-6604606A2AEA}"/>
          </ac:spMkLst>
        </pc:spChg>
        <pc:spChg chg="add del">
          <ac:chgData name="Гость" userId="8b1c20bb1217360e" providerId="Windows Live" clId="Web-{DA1E9CF9-2246-4C62-9B9C-900FF7CDE765}" dt="2021-02-24T20:01:47.688" v="479"/>
          <ac:spMkLst>
            <pc:docMk/>
            <pc:sldMk cId="1857758075" sldId="264"/>
            <ac:spMk id="85" creationId="{E1F8ABFD-155B-4386-AE33-6E13057CFCF3}"/>
          </ac:spMkLst>
        </pc:spChg>
        <pc:spChg chg="add del">
          <ac:chgData name="Гость" userId="8b1c20bb1217360e" providerId="Windows Live" clId="Web-{DA1E9CF9-2246-4C62-9B9C-900FF7CDE765}" dt="2021-02-24T20:01:47.688" v="479"/>
          <ac:spMkLst>
            <pc:docMk/>
            <pc:sldMk cId="1857758075" sldId="264"/>
            <ac:spMk id="87" creationId="{40C8693A-B687-4F5E-B86B-B4F11D52347E}"/>
          </ac:spMkLst>
        </pc:spChg>
        <pc:spChg chg="add del">
          <ac:chgData name="Гость" userId="8b1c20bb1217360e" providerId="Windows Live" clId="Web-{DA1E9CF9-2246-4C62-9B9C-900FF7CDE765}" dt="2021-02-24T20:02:06.861" v="484"/>
          <ac:spMkLst>
            <pc:docMk/>
            <pc:sldMk cId="1857758075" sldId="264"/>
            <ac:spMk id="88" creationId="{7DBE5AD7-4CDA-4167-83AD-34003BB38D53}"/>
          </ac:spMkLst>
        </pc:spChg>
        <pc:spChg chg="add del">
          <ac:chgData name="Гость" userId="8b1c20bb1217360e" providerId="Windows Live" clId="Web-{DA1E9CF9-2246-4C62-9B9C-900FF7CDE765}" dt="2021-02-24T20:02:06.861" v="484"/>
          <ac:spMkLst>
            <pc:docMk/>
            <pc:sldMk cId="1857758075" sldId="264"/>
            <ac:spMk id="90" creationId="{3D580359-F271-4995-847D-4B9BBE8DE1C5}"/>
          </ac:spMkLst>
        </pc:spChg>
        <pc:spChg chg="add del">
          <ac:chgData name="Гость" userId="8b1c20bb1217360e" providerId="Windows Live" clId="Web-{DA1E9CF9-2246-4C62-9B9C-900FF7CDE765}" dt="2021-02-24T20:02:06.861" v="484"/>
          <ac:spMkLst>
            <pc:docMk/>
            <pc:sldMk cId="1857758075" sldId="264"/>
            <ac:spMk id="92" creationId="{FFE338A2-FC59-4CD5-84F6-6D7B39CC57FC}"/>
          </ac:spMkLst>
        </pc:spChg>
        <pc:spChg chg="add del">
          <ac:chgData name="Гость" userId="8b1c20bb1217360e" providerId="Windows Live" clId="Web-{DA1E9CF9-2246-4C62-9B9C-900FF7CDE765}" dt="2021-02-24T20:01:47.688" v="479"/>
          <ac:spMkLst>
            <pc:docMk/>
            <pc:sldMk cId="1857758075" sldId="264"/>
            <ac:spMk id="93" creationId="{E7B58214-716F-43B8-8272-85CE2B9AB0B5}"/>
          </ac:spMkLst>
        </pc:spChg>
        <pc:spChg chg="add del">
          <ac:chgData name="Гость" userId="8b1c20bb1217360e" providerId="Windows Live" clId="Web-{DA1E9CF9-2246-4C62-9B9C-900FF7CDE765}" dt="2021-02-24T20:02:06.861" v="484"/>
          <ac:spMkLst>
            <pc:docMk/>
            <pc:sldMk cId="1857758075" sldId="264"/>
            <ac:spMk id="94" creationId="{A8F57220-9A7B-4037-B5C5-8BE03B333B47}"/>
          </ac:spMkLst>
        </pc:spChg>
        <pc:spChg chg="add del">
          <ac:chgData name="Гость" userId="8b1c20bb1217360e" providerId="Windows Live" clId="Web-{DA1E9CF9-2246-4C62-9B9C-900FF7CDE765}" dt="2021-02-24T20:01:47.688" v="479"/>
          <ac:spMkLst>
            <pc:docMk/>
            <pc:sldMk cId="1857758075" sldId="264"/>
            <ac:spMk id="95" creationId="{2A5C070E-7DB1-4147-B6A8-D14B9C40E159}"/>
          </ac:spMkLst>
        </pc:spChg>
        <pc:spChg chg="add del">
          <ac:chgData name="Гость" userId="8b1c20bb1217360e" providerId="Windows Live" clId="Web-{DA1E9CF9-2246-4C62-9B9C-900FF7CDE765}" dt="2021-02-24T20:01:47.688" v="479"/>
          <ac:spMkLst>
            <pc:docMk/>
            <pc:sldMk cId="1857758075" sldId="264"/>
            <ac:spMk id="97" creationId="{A31070C9-36CD-4B65-8159-324995821FB9}"/>
          </ac:spMkLst>
        </pc:spChg>
        <pc:spChg chg="add del">
          <ac:chgData name="Гость" userId="8b1c20bb1217360e" providerId="Windows Live" clId="Web-{DA1E9CF9-2246-4C62-9B9C-900FF7CDE765}" dt="2021-02-24T20:01:47.688" v="479"/>
          <ac:spMkLst>
            <pc:docMk/>
            <pc:sldMk cId="1857758075" sldId="264"/>
            <ac:spMk id="99" creationId="{89C35FB2-5194-4BE0-92D0-464E2B7116C7}"/>
          </ac:spMkLst>
        </pc:spChg>
        <pc:spChg chg="add del">
          <ac:chgData name="Гость" userId="8b1c20bb1217360e" providerId="Windows Live" clId="Web-{DA1E9CF9-2246-4C62-9B9C-900FF7CDE765}" dt="2021-02-24T20:02:59.911" v="491"/>
          <ac:spMkLst>
            <pc:docMk/>
            <pc:sldMk cId="1857758075" sldId="264"/>
            <ac:spMk id="103" creationId="{8DA14841-53A4-4935-BE65-C8373B8A6D06}"/>
          </ac:spMkLst>
        </pc:spChg>
        <pc:spChg chg="add del">
          <ac:chgData name="Гость" userId="8b1c20bb1217360e" providerId="Windows Live" clId="Web-{DA1E9CF9-2246-4C62-9B9C-900FF7CDE765}" dt="2021-02-24T20:02:59.911" v="491"/>
          <ac:spMkLst>
            <pc:docMk/>
            <pc:sldMk cId="1857758075" sldId="264"/>
            <ac:spMk id="105" creationId="{9877C2CF-B2DD-41C8-8B5E-152673376B41}"/>
          </ac:spMkLst>
        </pc:spChg>
        <pc:spChg chg="add del">
          <ac:chgData name="Гость" userId="8b1c20bb1217360e" providerId="Windows Live" clId="Web-{DA1E9CF9-2246-4C62-9B9C-900FF7CDE765}" dt="2021-02-24T20:02:59.911" v="491"/>
          <ac:spMkLst>
            <pc:docMk/>
            <pc:sldMk cId="1857758075" sldId="264"/>
            <ac:spMk id="107" creationId="{24923D72-7E69-464B-94C5-B2530008D094}"/>
          </ac:spMkLst>
        </pc:spChg>
        <pc:spChg chg="add del">
          <ac:chgData name="Гость" userId="8b1c20bb1217360e" providerId="Windows Live" clId="Web-{DA1E9CF9-2246-4C62-9B9C-900FF7CDE765}" dt="2021-02-24T20:02:59.911" v="491"/>
          <ac:spMkLst>
            <pc:docMk/>
            <pc:sldMk cId="1857758075" sldId="264"/>
            <ac:spMk id="109" creationId="{A00CCC86-7A88-4DFF-A0D0-6604606A2AEA}"/>
          </ac:spMkLst>
        </pc:spChg>
        <pc:spChg chg="add del">
          <ac:chgData name="Гость" userId="8b1c20bb1217360e" providerId="Windows Live" clId="Web-{DA1E9CF9-2246-4C62-9B9C-900FF7CDE765}" dt="2021-02-24T20:02:59.911" v="491"/>
          <ac:spMkLst>
            <pc:docMk/>
            <pc:sldMk cId="1857758075" sldId="264"/>
            <ac:spMk id="111" creationId="{E1F8ABFD-155B-4386-AE33-6E13057CFCF3}"/>
          </ac:spMkLst>
        </pc:spChg>
        <pc:spChg chg="add del">
          <ac:chgData name="Гость" userId="8b1c20bb1217360e" providerId="Windows Live" clId="Web-{DA1E9CF9-2246-4C62-9B9C-900FF7CDE765}" dt="2021-02-24T20:02:59.911" v="491"/>
          <ac:spMkLst>
            <pc:docMk/>
            <pc:sldMk cId="1857758075" sldId="264"/>
            <ac:spMk id="113" creationId="{40C8693A-B687-4F5E-B86B-B4F11D52347E}"/>
          </ac:spMkLst>
        </pc:spChg>
        <pc:spChg chg="add del">
          <ac:chgData name="Гость" userId="8b1c20bb1217360e" providerId="Windows Live" clId="Web-{DA1E9CF9-2246-4C62-9B9C-900FF7CDE765}" dt="2021-02-24T20:02:59.911" v="491"/>
          <ac:spMkLst>
            <pc:docMk/>
            <pc:sldMk cId="1857758075" sldId="264"/>
            <ac:spMk id="119" creationId="{E7B58214-716F-43B8-8272-85CE2B9AB0B5}"/>
          </ac:spMkLst>
        </pc:spChg>
        <pc:spChg chg="add del">
          <ac:chgData name="Гость" userId="8b1c20bb1217360e" providerId="Windows Live" clId="Web-{DA1E9CF9-2246-4C62-9B9C-900FF7CDE765}" dt="2021-02-24T20:02:59.911" v="491"/>
          <ac:spMkLst>
            <pc:docMk/>
            <pc:sldMk cId="1857758075" sldId="264"/>
            <ac:spMk id="121" creationId="{2A5C070E-7DB1-4147-B6A8-D14B9C40E159}"/>
          </ac:spMkLst>
        </pc:spChg>
        <pc:spChg chg="add del">
          <ac:chgData name="Гость" userId="8b1c20bb1217360e" providerId="Windows Live" clId="Web-{DA1E9CF9-2246-4C62-9B9C-900FF7CDE765}" dt="2021-02-24T20:02:59.911" v="491"/>
          <ac:spMkLst>
            <pc:docMk/>
            <pc:sldMk cId="1857758075" sldId="264"/>
            <ac:spMk id="123" creationId="{A31070C9-36CD-4B65-8159-324995821FB9}"/>
          </ac:spMkLst>
        </pc:spChg>
        <pc:spChg chg="add del">
          <ac:chgData name="Гость" userId="8b1c20bb1217360e" providerId="Windows Live" clId="Web-{DA1E9CF9-2246-4C62-9B9C-900FF7CDE765}" dt="2021-02-24T20:02:59.911" v="491"/>
          <ac:spMkLst>
            <pc:docMk/>
            <pc:sldMk cId="1857758075" sldId="264"/>
            <ac:spMk id="125" creationId="{89C35FB2-5194-4BE0-92D0-464E2B7116C7}"/>
          </ac:spMkLst>
        </pc:spChg>
        <pc:spChg chg="add del">
          <ac:chgData name="Гость" userId="8b1c20bb1217360e" providerId="Windows Live" clId="Web-{DA1E9CF9-2246-4C62-9B9C-900FF7CDE765}" dt="2021-02-24T20:02:59.864" v="490"/>
          <ac:spMkLst>
            <pc:docMk/>
            <pc:sldMk cId="1857758075" sldId="264"/>
            <ac:spMk id="129" creationId="{8DA14841-53A4-4935-BE65-C8373B8A6D06}"/>
          </ac:spMkLst>
        </pc:spChg>
        <pc:spChg chg="add del">
          <ac:chgData name="Гость" userId="8b1c20bb1217360e" providerId="Windows Live" clId="Web-{DA1E9CF9-2246-4C62-9B9C-900FF7CDE765}" dt="2021-02-24T20:02:59.864" v="490"/>
          <ac:spMkLst>
            <pc:docMk/>
            <pc:sldMk cId="1857758075" sldId="264"/>
            <ac:spMk id="131" creationId="{9877C2CF-B2DD-41C8-8B5E-152673376B41}"/>
          </ac:spMkLst>
        </pc:spChg>
        <pc:spChg chg="add del">
          <ac:chgData name="Гость" userId="8b1c20bb1217360e" providerId="Windows Live" clId="Web-{DA1E9CF9-2246-4C62-9B9C-900FF7CDE765}" dt="2021-02-24T20:02:59.864" v="490"/>
          <ac:spMkLst>
            <pc:docMk/>
            <pc:sldMk cId="1857758075" sldId="264"/>
            <ac:spMk id="133" creationId="{24923D72-7E69-464B-94C5-B2530008D094}"/>
          </ac:spMkLst>
        </pc:spChg>
        <pc:spChg chg="add del">
          <ac:chgData name="Гость" userId="8b1c20bb1217360e" providerId="Windows Live" clId="Web-{DA1E9CF9-2246-4C62-9B9C-900FF7CDE765}" dt="2021-02-24T20:02:56.192" v="488"/>
          <ac:spMkLst>
            <pc:docMk/>
            <pc:sldMk cId="1857758075" sldId="264"/>
            <ac:spMk id="134" creationId="{8DA14841-53A4-4935-BE65-C8373B8A6D06}"/>
          </ac:spMkLst>
        </pc:spChg>
        <pc:spChg chg="add del">
          <ac:chgData name="Гость" userId="8b1c20bb1217360e" providerId="Windows Live" clId="Web-{DA1E9CF9-2246-4C62-9B9C-900FF7CDE765}" dt="2021-02-24T20:02:59.864" v="490"/>
          <ac:spMkLst>
            <pc:docMk/>
            <pc:sldMk cId="1857758075" sldId="264"/>
            <ac:spMk id="135" creationId="{A00CCC86-7A88-4DFF-A0D0-6604606A2AEA}"/>
          </ac:spMkLst>
        </pc:spChg>
        <pc:spChg chg="add del">
          <ac:chgData name="Гость" userId="8b1c20bb1217360e" providerId="Windows Live" clId="Web-{DA1E9CF9-2246-4C62-9B9C-900FF7CDE765}" dt="2021-02-24T20:02:56.192" v="488"/>
          <ac:spMkLst>
            <pc:docMk/>
            <pc:sldMk cId="1857758075" sldId="264"/>
            <ac:spMk id="136" creationId="{9877C2CF-B2DD-41C8-8B5E-152673376B41}"/>
          </ac:spMkLst>
        </pc:spChg>
        <pc:spChg chg="add del">
          <ac:chgData name="Гость" userId="8b1c20bb1217360e" providerId="Windows Live" clId="Web-{DA1E9CF9-2246-4C62-9B9C-900FF7CDE765}" dt="2021-02-24T20:02:59.864" v="490"/>
          <ac:spMkLst>
            <pc:docMk/>
            <pc:sldMk cId="1857758075" sldId="264"/>
            <ac:spMk id="137" creationId="{E1F8ABFD-155B-4386-AE33-6E13057CFCF3}"/>
          </ac:spMkLst>
        </pc:spChg>
        <pc:spChg chg="add del">
          <ac:chgData name="Гость" userId="8b1c20bb1217360e" providerId="Windows Live" clId="Web-{DA1E9CF9-2246-4C62-9B9C-900FF7CDE765}" dt="2021-02-24T20:02:56.192" v="488"/>
          <ac:spMkLst>
            <pc:docMk/>
            <pc:sldMk cId="1857758075" sldId="264"/>
            <ac:spMk id="138" creationId="{24923D72-7E69-464B-94C5-B2530008D094}"/>
          </ac:spMkLst>
        </pc:spChg>
        <pc:spChg chg="add del">
          <ac:chgData name="Гость" userId="8b1c20bb1217360e" providerId="Windows Live" clId="Web-{DA1E9CF9-2246-4C62-9B9C-900FF7CDE765}" dt="2021-02-24T20:02:59.864" v="490"/>
          <ac:spMkLst>
            <pc:docMk/>
            <pc:sldMk cId="1857758075" sldId="264"/>
            <ac:spMk id="139" creationId="{43BBAF34-367D-4E18-A62E-4602BD90855C}"/>
          </ac:spMkLst>
        </pc:spChg>
        <pc:spChg chg="add del">
          <ac:chgData name="Гость" userId="8b1c20bb1217360e" providerId="Windows Live" clId="Web-{DA1E9CF9-2246-4C62-9B9C-900FF7CDE765}" dt="2021-02-24T20:02:56.192" v="488"/>
          <ac:spMkLst>
            <pc:docMk/>
            <pc:sldMk cId="1857758075" sldId="264"/>
            <ac:spMk id="140" creationId="{A00CCC86-7A88-4DFF-A0D0-6604606A2AEA}"/>
          </ac:spMkLst>
        </pc:spChg>
        <pc:spChg chg="add del">
          <ac:chgData name="Гость" userId="8b1c20bb1217360e" providerId="Windows Live" clId="Web-{DA1E9CF9-2246-4C62-9B9C-900FF7CDE765}" dt="2021-02-24T20:02:59.864" v="490"/>
          <ac:spMkLst>
            <pc:docMk/>
            <pc:sldMk cId="1857758075" sldId="264"/>
            <ac:spMk id="141" creationId="{99A4CF08-858A-49E4-B707-4E7585D11566}"/>
          </ac:spMkLst>
        </pc:spChg>
        <pc:spChg chg="add del">
          <ac:chgData name="Гость" userId="8b1c20bb1217360e" providerId="Windows Live" clId="Web-{DA1E9CF9-2246-4C62-9B9C-900FF7CDE765}" dt="2021-02-24T20:02:56.192" v="488"/>
          <ac:spMkLst>
            <pc:docMk/>
            <pc:sldMk cId="1857758075" sldId="264"/>
            <ac:spMk id="142" creationId="{E1F8ABFD-155B-4386-AE33-6E13057CFCF3}"/>
          </ac:spMkLst>
        </pc:spChg>
        <pc:spChg chg="add del">
          <ac:chgData name="Гость" userId="8b1c20bb1217360e" providerId="Windows Live" clId="Web-{DA1E9CF9-2246-4C62-9B9C-900FF7CDE765}" dt="2021-02-24T20:02:59.864" v="490"/>
          <ac:spMkLst>
            <pc:docMk/>
            <pc:sldMk cId="1857758075" sldId="264"/>
            <ac:spMk id="143" creationId="{56938E62-910D-4D69-AA09-567AAAC3776D}"/>
          </ac:spMkLst>
        </pc:spChg>
        <pc:spChg chg="add del">
          <ac:chgData name="Гость" userId="8b1c20bb1217360e" providerId="Windows Live" clId="Web-{DA1E9CF9-2246-4C62-9B9C-900FF7CDE765}" dt="2021-02-24T20:02:56.192" v="488"/>
          <ac:spMkLst>
            <pc:docMk/>
            <pc:sldMk cId="1857758075" sldId="264"/>
            <ac:spMk id="144" creationId="{D7AC3F90-A588-42FF-B41D-062A8D91B9E5}"/>
          </ac:spMkLst>
        </pc:spChg>
        <pc:spChg chg="add del">
          <ac:chgData name="Гость" userId="8b1c20bb1217360e" providerId="Windows Live" clId="Web-{DA1E9CF9-2246-4C62-9B9C-900FF7CDE765}" dt="2021-02-24T20:02:59.864" v="490"/>
          <ac:spMkLst>
            <pc:docMk/>
            <pc:sldMk cId="1857758075" sldId="264"/>
            <ac:spMk id="145" creationId="{A74E54C6-D084-4BC8-B3F9-8B9EC22A6B67}"/>
          </ac:spMkLst>
        </pc:spChg>
        <pc:spChg chg="add del">
          <ac:chgData name="Гость" userId="8b1c20bb1217360e" providerId="Windows Live" clId="Web-{DA1E9CF9-2246-4C62-9B9C-900FF7CDE765}" dt="2021-02-24T20:02:59.864" v="490"/>
          <ac:spMkLst>
            <pc:docMk/>
            <pc:sldMk cId="1857758075" sldId="264"/>
            <ac:spMk id="147" creationId="{777713DB-A0B1-4507-9991-B6DCAE436C74}"/>
          </ac:spMkLst>
        </pc:spChg>
        <pc:spChg chg="add del">
          <ac:chgData name="Гость" userId="8b1c20bb1217360e" providerId="Windows Live" clId="Web-{DA1E9CF9-2246-4C62-9B9C-900FF7CDE765}" dt="2021-02-24T20:02:56.192" v="488"/>
          <ac:spMkLst>
            <pc:docMk/>
            <pc:sldMk cId="1857758075" sldId="264"/>
            <ac:spMk id="150" creationId="{E1AADF25-43E9-4DE0-AD82-4F6052319136}"/>
          </ac:spMkLst>
        </pc:spChg>
        <pc:spChg chg="add del">
          <ac:chgData name="Гость" userId="8b1c20bb1217360e" providerId="Windows Live" clId="Web-{DA1E9CF9-2246-4C62-9B9C-900FF7CDE765}" dt="2021-02-24T20:02:56.192" v="488"/>
          <ac:spMkLst>
            <pc:docMk/>
            <pc:sldMk cId="1857758075" sldId="264"/>
            <ac:spMk id="152" creationId="{CBC2D515-EF3C-4E4E-8BC1-192B21E92713}"/>
          </ac:spMkLst>
        </pc:spChg>
        <pc:spChg chg="add del">
          <ac:chgData name="Гость" userId="8b1c20bb1217360e" providerId="Windows Live" clId="Web-{DA1E9CF9-2246-4C62-9B9C-900FF7CDE765}" dt="2021-02-24T20:02:56.192" v="488"/>
          <ac:spMkLst>
            <pc:docMk/>
            <pc:sldMk cId="1857758075" sldId="264"/>
            <ac:spMk id="154" creationId="{828DF289-3FA7-47B8-A823-7F7292C924B6}"/>
          </ac:spMkLst>
        </pc:spChg>
        <pc:spChg chg="add">
          <ac:chgData name="Гость" userId="8b1c20bb1217360e" providerId="Windows Live" clId="Web-{DA1E9CF9-2246-4C62-9B9C-900FF7CDE765}" dt="2021-02-24T20:02:59.911" v="491"/>
          <ac:spMkLst>
            <pc:docMk/>
            <pc:sldMk cId="1857758075" sldId="264"/>
            <ac:spMk id="155" creationId="{8DA14841-53A4-4935-BE65-C8373B8A6D06}"/>
          </ac:spMkLst>
        </pc:spChg>
        <pc:spChg chg="add del">
          <ac:chgData name="Гость" userId="8b1c20bb1217360e" providerId="Windows Live" clId="Web-{DA1E9CF9-2246-4C62-9B9C-900FF7CDE765}" dt="2021-02-24T20:02:56.192" v="488"/>
          <ac:spMkLst>
            <pc:docMk/>
            <pc:sldMk cId="1857758075" sldId="264"/>
            <ac:spMk id="156" creationId="{EEA9B471-D6E2-406D-878F-E931B0D7EA3B}"/>
          </ac:spMkLst>
        </pc:spChg>
        <pc:spChg chg="add">
          <ac:chgData name="Гость" userId="8b1c20bb1217360e" providerId="Windows Live" clId="Web-{DA1E9CF9-2246-4C62-9B9C-900FF7CDE765}" dt="2021-02-24T20:02:59.911" v="491"/>
          <ac:spMkLst>
            <pc:docMk/>
            <pc:sldMk cId="1857758075" sldId="264"/>
            <ac:spMk id="157" creationId="{9877C2CF-B2DD-41C8-8B5E-152673376B41}"/>
          </ac:spMkLst>
        </pc:spChg>
        <pc:spChg chg="add">
          <ac:chgData name="Гость" userId="8b1c20bb1217360e" providerId="Windows Live" clId="Web-{DA1E9CF9-2246-4C62-9B9C-900FF7CDE765}" dt="2021-02-24T20:02:59.911" v="491"/>
          <ac:spMkLst>
            <pc:docMk/>
            <pc:sldMk cId="1857758075" sldId="264"/>
            <ac:spMk id="158" creationId="{24923D72-7E69-464B-94C5-B2530008D094}"/>
          </ac:spMkLst>
        </pc:spChg>
        <pc:spChg chg="add">
          <ac:chgData name="Гость" userId="8b1c20bb1217360e" providerId="Windows Live" clId="Web-{DA1E9CF9-2246-4C62-9B9C-900FF7CDE765}" dt="2021-02-24T20:02:59.911" v="491"/>
          <ac:spMkLst>
            <pc:docMk/>
            <pc:sldMk cId="1857758075" sldId="264"/>
            <ac:spMk id="159" creationId="{A00CCC86-7A88-4DFF-A0D0-6604606A2AEA}"/>
          </ac:spMkLst>
        </pc:spChg>
        <pc:spChg chg="add">
          <ac:chgData name="Гость" userId="8b1c20bb1217360e" providerId="Windows Live" clId="Web-{DA1E9CF9-2246-4C62-9B9C-900FF7CDE765}" dt="2021-02-24T20:02:59.911" v="491"/>
          <ac:spMkLst>
            <pc:docMk/>
            <pc:sldMk cId="1857758075" sldId="264"/>
            <ac:spMk id="160" creationId="{E1F8ABFD-155B-4386-AE33-6E13057CFCF3}"/>
          </ac:spMkLst>
        </pc:spChg>
        <pc:spChg chg="add">
          <ac:chgData name="Гость" userId="8b1c20bb1217360e" providerId="Windows Live" clId="Web-{DA1E9CF9-2246-4C62-9B9C-900FF7CDE765}" dt="2021-02-24T20:02:59.911" v="491"/>
          <ac:spMkLst>
            <pc:docMk/>
            <pc:sldMk cId="1857758075" sldId="264"/>
            <ac:spMk id="161" creationId="{B3408E4B-2DDD-4FB3-9181-7D8A09775FB3}"/>
          </ac:spMkLst>
        </pc:spChg>
        <pc:spChg chg="add">
          <ac:chgData name="Гость" userId="8b1c20bb1217360e" providerId="Windows Live" clId="Web-{DA1E9CF9-2246-4C62-9B9C-900FF7CDE765}" dt="2021-02-24T20:02:59.911" v="491"/>
          <ac:spMkLst>
            <pc:docMk/>
            <pc:sldMk cId="1857758075" sldId="264"/>
            <ac:spMk id="164" creationId="{BC93C630-65D6-40FA-A096-8251FB983E45}"/>
          </ac:spMkLst>
        </pc:spChg>
        <pc:spChg chg="add">
          <ac:chgData name="Гость" userId="8b1c20bb1217360e" providerId="Windows Live" clId="Web-{DA1E9CF9-2246-4C62-9B9C-900FF7CDE765}" dt="2021-02-24T20:02:59.911" v="491"/>
          <ac:spMkLst>
            <pc:docMk/>
            <pc:sldMk cId="1857758075" sldId="264"/>
            <ac:spMk id="165" creationId="{C2C51E34-9874-483C-A2C5-C9D271AD146E}"/>
          </ac:spMkLst>
        </pc:spChg>
        <pc:spChg chg="add">
          <ac:chgData name="Гость" userId="8b1c20bb1217360e" providerId="Windows Live" clId="Web-{DA1E9CF9-2246-4C62-9B9C-900FF7CDE765}" dt="2021-02-24T20:02:59.911" v="491"/>
          <ac:spMkLst>
            <pc:docMk/>
            <pc:sldMk cId="1857758075" sldId="264"/>
            <ac:spMk id="166" creationId="{6109E7E7-5EA4-4526-A350-196FF2782FC3}"/>
          </ac:spMkLst>
        </pc:spChg>
        <pc:spChg chg="add">
          <ac:chgData name="Гость" userId="8b1c20bb1217360e" providerId="Windows Live" clId="Web-{DA1E9CF9-2246-4C62-9B9C-900FF7CDE765}" dt="2021-02-24T20:02:59.911" v="491"/>
          <ac:spMkLst>
            <pc:docMk/>
            <pc:sldMk cId="1857758075" sldId="264"/>
            <ac:spMk id="167" creationId="{22373A23-D87D-48AD-A357-96100C722DDC}"/>
          </ac:spMkLst>
        </pc:spChg>
        <pc:picChg chg="add del mod ord">
          <ac:chgData name="Гость" userId="8b1c20bb1217360e" providerId="Windows Live" clId="Web-{DA1E9CF9-2246-4C62-9B9C-900FF7CDE765}" dt="2021-02-24T20:02:32.363" v="485"/>
          <ac:picMkLst>
            <pc:docMk/>
            <pc:sldMk cId="1857758075" sldId="264"/>
            <ac:picMk id="5" creationId="{A4D73989-7225-40CB-B7CC-AA1057DA4457}"/>
          </ac:picMkLst>
        </pc:picChg>
        <pc:picChg chg="add del">
          <ac:chgData name="Гость" userId="8b1c20bb1217360e" providerId="Windows Live" clId="Web-{DA1E9CF9-2246-4C62-9B9C-900FF7CDE765}" dt="2021-02-24T19:52:40.798" v="401"/>
          <ac:picMkLst>
            <pc:docMk/>
            <pc:sldMk cId="1857758075" sldId="264"/>
            <ac:picMk id="6" creationId="{3DBBA26C-89C3-411F-9753-606A413F89AF}"/>
          </ac:picMkLst>
        </pc:picChg>
        <pc:picChg chg="add del">
          <ac:chgData name="Гость" userId="8b1c20bb1217360e" providerId="Windows Live" clId="Web-{DA1E9CF9-2246-4C62-9B9C-900FF7CDE765}" dt="2021-02-24T19:52:40.798" v="401"/>
          <ac:picMkLst>
            <pc:docMk/>
            <pc:sldMk cId="1857758075" sldId="264"/>
            <ac:picMk id="7" creationId="{EEAD2215-6311-4D1C-B6B5-F57CB6BFCBCA}"/>
          </ac:picMkLst>
        </pc:picChg>
        <pc:picChg chg="add del">
          <ac:chgData name="Гость" userId="8b1c20bb1217360e" providerId="Windows Live" clId="Web-{DA1E9CF9-2246-4C62-9B9C-900FF7CDE765}" dt="2021-02-24T19:51:00.902" v="291"/>
          <ac:picMkLst>
            <pc:docMk/>
            <pc:sldMk cId="1857758075" sldId="264"/>
            <ac:picMk id="9" creationId="{3DBBA26C-89C3-411F-9753-606A413F89AF}"/>
          </ac:picMkLst>
        </pc:picChg>
        <pc:picChg chg="add del">
          <ac:chgData name="Гость" userId="8b1c20bb1217360e" providerId="Windows Live" clId="Web-{DA1E9CF9-2246-4C62-9B9C-900FF7CDE765}" dt="2021-02-24T19:51:00.902" v="291"/>
          <ac:picMkLst>
            <pc:docMk/>
            <pc:sldMk cId="1857758075" sldId="264"/>
            <ac:picMk id="11" creationId="{EEAD2215-6311-4D1C-B6B5-F57CB6BFCBCA}"/>
          </ac:picMkLst>
        </pc:picChg>
        <pc:picChg chg="add del">
          <ac:chgData name="Гость" userId="8b1c20bb1217360e" providerId="Windows Live" clId="Web-{DA1E9CF9-2246-4C62-9B9C-900FF7CDE765}" dt="2021-02-24T19:52:40.798" v="401"/>
          <ac:picMkLst>
            <pc:docMk/>
            <pc:sldMk cId="1857758075" sldId="264"/>
            <ac:picMk id="20" creationId="{00B98862-BEE1-44FB-A335-A1B9106B445E}"/>
          </ac:picMkLst>
        </pc:picChg>
        <pc:picChg chg="add del">
          <ac:chgData name="Гость" userId="8b1c20bb1217360e" providerId="Windows Live" clId="Web-{DA1E9CF9-2246-4C62-9B9C-900FF7CDE765}" dt="2021-02-24T19:52:40.798" v="401"/>
          <ac:picMkLst>
            <pc:docMk/>
            <pc:sldMk cId="1857758075" sldId="264"/>
            <ac:picMk id="22" creationId="{7185CF21-0594-48C0-9F3E-254D6BCE9D9B}"/>
          </ac:picMkLst>
        </pc:picChg>
        <pc:picChg chg="add del">
          <ac:chgData name="Гость" userId="8b1c20bb1217360e" providerId="Windows Live" clId="Web-{DA1E9CF9-2246-4C62-9B9C-900FF7CDE765}" dt="2021-02-24T19:51:00.902" v="291"/>
          <ac:picMkLst>
            <pc:docMk/>
            <pc:sldMk cId="1857758075" sldId="264"/>
            <ac:picMk id="25" creationId="{0214283E-D7B4-49E9-932E-D7F2A2847F1F}"/>
          </ac:picMkLst>
        </pc:picChg>
        <pc:picChg chg="add mod ord">
          <ac:chgData name="Гость" userId="8b1c20bb1217360e" providerId="Windows Live" clId="Web-{DA1E9CF9-2246-4C62-9B9C-900FF7CDE765}" dt="2021-02-24T20:02:59.911" v="491"/>
          <ac:picMkLst>
            <pc:docMk/>
            <pc:sldMk cId="1857758075" sldId="264"/>
            <ac:picMk id="28" creationId="{F6E6B481-62F9-4AB6-80D1-11EFBA83161F}"/>
          </ac:picMkLst>
        </pc:picChg>
        <pc:picChg chg="add del">
          <ac:chgData name="Гость" userId="8b1c20bb1217360e" providerId="Windows Live" clId="Web-{DA1E9CF9-2246-4C62-9B9C-900FF7CDE765}" dt="2021-02-24T20:01:47.735" v="480"/>
          <ac:picMkLst>
            <pc:docMk/>
            <pc:sldMk cId="1857758075" sldId="264"/>
            <ac:picMk id="38" creationId="{3DBBA26C-89C3-411F-9753-606A413F89AF}"/>
          </ac:picMkLst>
        </pc:picChg>
        <pc:picChg chg="add del">
          <ac:chgData name="Гость" userId="8b1c20bb1217360e" providerId="Windows Live" clId="Web-{DA1E9CF9-2246-4C62-9B9C-900FF7CDE765}" dt="2021-02-24T20:01:47.735" v="480"/>
          <ac:picMkLst>
            <pc:docMk/>
            <pc:sldMk cId="1857758075" sldId="264"/>
            <ac:picMk id="40" creationId="{EEAD2215-6311-4D1C-B6B5-F57CB6BFCBCA}"/>
          </ac:picMkLst>
        </pc:picChg>
        <pc:picChg chg="add del">
          <ac:chgData name="Гость" userId="8b1c20bb1217360e" providerId="Windows Live" clId="Web-{DA1E9CF9-2246-4C62-9B9C-900FF7CDE765}" dt="2021-02-24T20:01:47.735" v="480"/>
          <ac:picMkLst>
            <pc:docMk/>
            <pc:sldMk cId="1857758075" sldId="264"/>
            <ac:picMk id="56" creationId="{00B98862-BEE1-44FB-A335-A1B9106B445E}"/>
          </ac:picMkLst>
        </pc:picChg>
        <pc:picChg chg="add del">
          <ac:chgData name="Гость" userId="8b1c20bb1217360e" providerId="Windows Live" clId="Web-{DA1E9CF9-2246-4C62-9B9C-900FF7CDE765}" dt="2021-02-24T20:01:47.735" v="480"/>
          <ac:picMkLst>
            <pc:docMk/>
            <pc:sldMk cId="1857758075" sldId="264"/>
            <ac:picMk id="60" creationId="{7185CF21-0594-48C0-9F3E-254D6BCE9D9B}"/>
          </ac:picMkLst>
        </pc:picChg>
        <pc:picChg chg="add del">
          <ac:chgData name="Гость" userId="8b1c20bb1217360e" providerId="Windows Live" clId="Web-{DA1E9CF9-2246-4C62-9B9C-900FF7CDE765}" dt="2021-02-24T20:02:06.861" v="484"/>
          <ac:picMkLst>
            <pc:docMk/>
            <pc:sldMk cId="1857758075" sldId="264"/>
            <ac:picMk id="70" creationId="{2FA3880A-8D8F-466C-A4A1-F07BCDD3719C}"/>
          </ac:picMkLst>
        </pc:picChg>
        <pc:picChg chg="add del">
          <ac:chgData name="Гость" userId="8b1c20bb1217360e" providerId="Windows Live" clId="Web-{DA1E9CF9-2246-4C62-9B9C-900FF7CDE765}" dt="2021-02-24T20:02:06.861" v="484"/>
          <ac:picMkLst>
            <pc:docMk/>
            <pc:sldMk cId="1857758075" sldId="264"/>
            <ac:picMk id="71" creationId="{3C0A64CB-20A1-4508-B568-284EB04F78EE}"/>
          </ac:picMkLst>
        </pc:picChg>
        <pc:picChg chg="add del">
          <ac:chgData name="Гость" userId="8b1c20bb1217360e" providerId="Windows Live" clId="Web-{DA1E9CF9-2246-4C62-9B9C-900FF7CDE765}" dt="2021-02-24T20:01:47.688" v="479"/>
          <ac:picMkLst>
            <pc:docMk/>
            <pc:sldMk cId="1857758075" sldId="264"/>
            <ac:picMk id="73" creationId="{2FA3880A-8D8F-466C-A4A1-F07BCDD3719C}"/>
          </ac:picMkLst>
        </pc:picChg>
        <pc:picChg chg="add del">
          <ac:chgData name="Гость" userId="8b1c20bb1217360e" providerId="Windows Live" clId="Web-{DA1E9CF9-2246-4C62-9B9C-900FF7CDE765}" dt="2021-02-24T20:01:47.688" v="479"/>
          <ac:picMkLst>
            <pc:docMk/>
            <pc:sldMk cId="1857758075" sldId="264"/>
            <ac:picMk id="75" creationId="{3C0A64CB-20A1-4508-B568-284EB04F78EE}"/>
          </ac:picMkLst>
        </pc:picChg>
        <pc:picChg chg="add del">
          <ac:chgData name="Гость" userId="8b1c20bb1217360e" providerId="Windows Live" clId="Web-{DA1E9CF9-2246-4C62-9B9C-900FF7CDE765}" dt="2021-02-24T20:02:06.861" v="484"/>
          <ac:picMkLst>
            <pc:docMk/>
            <pc:sldMk cId="1857758075" sldId="264"/>
            <ac:picMk id="84" creationId="{10C2A92B-92F5-430A-A370-FD864418A2B6}"/>
          </ac:picMkLst>
        </pc:picChg>
        <pc:picChg chg="add del">
          <ac:chgData name="Гость" userId="8b1c20bb1217360e" providerId="Windows Live" clId="Web-{DA1E9CF9-2246-4C62-9B9C-900FF7CDE765}" dt="2021-02-24T20:02:06.861" v="484"/>
          <ac:picMkLst>
            <pc:docMk/>
            <pc:sldMk cId="1857758075" sldId="264"/>
            <ac:picMk id="86" creationId="{C151BBAC-D417-4C14-AAFE-8AAA55B26E04}"/>
          </ac:picMkLst>
        </pc:picChg>
        <pc:picChg chg="add del">
          <ac:chgData name="Гость" userId="8b1c20bb1217360e" providerId="Windows Live" clId="Web-{DA1E9CF9-2246-4C62-9B9C-900FF7CDE765}" dt="2021-02-24T20:01:47.688" v="479"/>
          <ac:picMkLst>
            <pc:docMk/>
            <pc:sldMk cId="1857758075" sldId="264"/>
            <ac:picMk id="89" creationId="{D51084F9-D042-49BE-9E1A-43E583B98FCC}"/>
          </ac:picMkLst>
        </pc:picChg>
        <pc:picChg chg="add del">
          <ac:chgData name="Гость" userId="8b1c20bb1217360e" providerId="Windows Live" clId="Web-{DA1E9CF9-2246-4C62-9B9C-900FF7CDE765}" dt="2021-02-24T20:01:47.688" v="479"/>
          <ac:picMkLst>
            <pc:docMk/>
            <pc:sldMk cId="1857758075" sldId="264"/>
            <ac:picMk id="91" creationId="{EE65CA45-264D-4FD3-9249-3CB04EC97E80}"/>
          </ac:picMkLst>
        </pc:picChg>
        <pc:picChg chg="add del">
          <ac:chgData name="Гость" userId="8b1c20bb1217360e" providerId="Windows Live" clId="Web-{DA1E9CF9-2246-4C62-9B9C-900FF7CDE765}" dt="2021-02-24T20:02:59.911" v="491"/>
          <ac:picMkLst>
            <pc:docMk/>
            <pc:sldMk cId="1857758075" sldId="264"/>
            <ac:picMk id="96" creationId="{2FA3880A-8D8F-466C-A4A1-F07BCDD3719C}"/>
          </ac:picMkLst>
        </pc:picChg>
        <pc:picChg chg="add del">
          <ac:chgData name="Гость" userId="8b1c20bb1217360e" providerId="Windows Live" clId="Web-{DA1E9CF9-2246-4C62-9B9C-900FF7CDE765}" dt="2021-02-24T20:02:59.911" v="491"/>
          <ac:picMkLst>
            <pc:docMk/>
            <pc:sldMk cId="1857758075" sldId="264"/>
            <ac:picMk id="101" creationId="{3C0A64CB-20A1-4508-B568-284EB04F78EE}"/>
          </ac:picMkLst>
        </pc:picChg>
        <pc:picChg chg="add del">
          <ac:chgData name="Гость" userId="8b1c20bb1217360e" providerId="Windows Live" clId="Web-{DA1E9CF9-2246-4C62-9B9C-900FF7CDE765}" dt="2021-02-24T20:02:59.911" v="491"/>
          <ac:picMkLst>
            <pc:docMk/>
            <pc:sldMk cId="1857758075" sldId="264"/>
            <ac:picMk id="115" creationId="{D51084F9-D042-49BE-9E1A-43E583B98FCC}"/>
          </ac:picMkLst>
        </pc:picChg>
        <pc:picChg chg="add del">
          <ac:chgData name="Гость" userId="8b1c20bb1217360e" providerId="Windows Live" clId="Web-{DA1E9CF9-2246-4C62-9B9C-900FF7CDE765}" dt="2021-02-24T20:02:59.911" v="491"/>
          <ac:picMkLst>
            <pc:docMk/>
            <pc:sldMk cId="1857758075" sldId="264"/>
            <ac:picMk id="117" creationId="{EE65CA45-264D-4FD3-9249-3CB04EC97E80}"/>
          </ac:picMkLst>
        </pc:picChg>
        <pc:picChg chg="add del">
          <ac:chgData name="Гость" userId="8b1c20bb1217360e" providerId="Windows Live" clId="Web-{DA1E9CF9-2246-4C62-9B9C-900FF7CDE765}" dt="2021-02-24T20:02:59.864" v="490"/>
          <ac:picMkLst>
            <pc:docMk/>
            <pc:sldMk cId="1857758075" sldId="264"/>
            <ac:picMk id="127" creationId="{2FA3880A-8D8F-466C-A4A1-F07BCDD3719C}"/>
          </ac:picMkLst>
        </pc:picChg>
        <pc:picChg chg="add del">
          <ac:chgData name="Гость" userId="8b1c20bb1217360e" providerId="Windows Live" clId="Web-{DA1E9CF9-2246-4C62-9B9C-900FF7CDE765}" dt="2021-02-24T20:02:59.864" v="490"/>
          <ac:picMkLst>
            <pc:docMk/>
            <pc:sldMk cId="1857758075" sldId="264"/>
            <ac:picMk id="128" creationId="{3C0A64CB-20A1-4508-B568-284EB04F78EE}"/>
          </ac:picMkLst>
        </pc:picChg>
        <pc:picChg chg="add del">
          <ac:chgData name="Гость" userId="8b1c20bb1217360e" providerId="Windows Live" clId="Web-{DA1E9CF9-2246-4C62-9B9C-900FF7CDE765}" dt="2021-02-24T20:02:56.192" v="488"/>
          <ac:picMkLst>
            <pc:docMk/>
            <pc:sldMk cId="1857758075" sldId="264"/>
            <ac:picMk id="130" creationId="{2FA3880A-8D8F-466C-A4A1-F07BCDD3719C}"/>
          </ac:picMkLst>
        </pc:picChg>
        <pc:picChg chg="add del">
          <ac:chgData name="Гость" userId="8b1c20bb1217360e" providerId="Windows Live" clId="Web-{DA1E9CF9-2246-4C62-9B9C-900FF7CDE765}" dt="2021-02-24T20:02:56.192" v="488"/>
          <ac:picMkLst>
            <pc:docMk/>
            <pc:sldMk cId="1857758075" sldId="264"/>
            <ac:picMk id="132" creationId="{3C0A64CB-20A1-4508-B568-284EB04F78EE}"/>
          </ac:picMkLst>
        </pc:picChg>
        <pc:picChg chg="add del">
          <ac:chgData name="Гость" userId="8b1c20bb1217360e" providerId="Windows Live" clId="Web-{DA1E9CF9-2246-4C62-9B9C-900FF7CDE765}" dt="2021-02-24T20:02:56.192" v="488"/>
          <ac:picMkLst>
            <pc:docMk/>
            <pc:sldMk cId="1857758075" sldId="264"/>
            <ac:picMk id="146" creationId="{967F5611-5230-4249-948C-9599F8622A95}"/>
          </ac:picMkLst>
        </pc:picChg>
        <pc:picChg chg="add del">
          <ac:chgData name="Гость" userId="8b1c20bb1217360e" providerId="Windows Live" clId="Web-{DA1E9CF9-2246-4C62-9B9C-900FF7CDE765}" dt="2021-02-24T20:02:56.192" v="488"/>
          <ac:picMkLst>
            <pc:docMk/>
            <pc:sldMk cId="1857758075" sldId="264"/>
            <ac:picMk id="148" creationId="{015AB904-4FB7-4A0D-B43E-03ACF05E1445}"/>
          </ac:picMkLst>
        </pc:picChg>
        <pc:picChg chg="add del">
          <ac:chgData name="Гость" userId="8b1c20bb1217360e" providerId="Windows Live" clId="Web-{DA1E9CF9-2246-4C62-9B9C-900FF7CDE765}" dt="2021-02-24T20:02:59.864" v="490"/>
          <ac:picMkLst>
            <pc:docMk/>
            <pc:sldMk cId="1857758075" sldId="264"/>
            <ac:picMk id="149" creationId="{A9A96FF2-ACD7-48C4-BCE1-FC7F42108606}"/>
          </ac:picMkLst>
        </pc:picChg>
        <pc:picChg chg="add">
          <ac:chgData name="Гость" userId="8b1c20bb1217360e" providerId="Windows Live" clId="Web-{DA1E9CF9-2246-4C62-9B9C-900FF7CDE765}" dt="2021-02-24T20:02:59.911" v="491"/>
          <ac:picMkLst>
            <pc:docMk/>
            <pc:sldMk cId="1857758075" sldId="264"/>
            <ac:picMk id="151" creationId="{2FA3880A-8D8F-466C-A4A1-F07BCDD3719C}"/>
          </ac:picMkLst>
        </pc:picChg>
        <pc:picChg chg="add">
          <ac:chgData name="Гость" userId="8b1c20bb1217360e" providerId="Windows Live" clId="Web-{DA1E9CF9-2246-4C62-9B9C-900FF7CDE765}" dt="2021-02-24T20:02:59.911" v="491"/>
          <ac:picMkLst>
            <pc:docMk/>
            <pc:sldMk cId="1857758075" sldId="264"/>
            <ac:picMk id="153" creationId="{3C0A64CB-20A1-4508-B568-284EB04F78EE}"/>
          </ac:picMkLst>
        </pc:picChg>
        <pc:picChg chg="add">
          <ac:chgData name="Гость" userId="8b1c20bb1217360e" providerId="Windows Live" clId="Web-{DA1E9CF9-2246-4C62-9B9C-900FF7CDE765}" dt="2021-02-24T20:02:59.911" v="491"/>
          <ac:picMkLst>
            <pc:docMk/>
            <pc:sldMk cId="1857758075" sldId="264"/>
            <ac:picMk id="162" creationId="{3FCA32F3-0B4B-449A-8A9D-309A1B678252}"/>
          </ac:picMkLst>
        </pc:picChg>
        <pc:picChg chg="add">
          <ac:chgData name="Гость" userId="8b1c20bb1217360e" providerId="Windows Live" clId="Web-{DA1E9CF9-2246-4C62-9B9C-900FF7CDE765}" dt="2021-02-24T20:02:59.911" v="491"/>
          <ac:picMkLst>
            <pc:docMk/>
            <pc:sldMk cId="1857758075" sldId="264"/>
            <ac:picMk id="163" creationId="{D1C78E1D-D549-4B5E-B65A-7353ED14D838}"/>
          </ac:picMkLst>
        </pc:picChg>
      </pc:sldChg>
      <pc:sldChg chg="new del">
        <pc:chgData name="Гость" userId="8b1c20bb1217360e" providerId="Windows Live" clId="Web-{DA1E9CF9-2246-4C62-9B9C-900FF7CDE765}" dt="2021-02-24T19:55:09.056" v="422"/>
        <pc:sldMkLst>
          <pc:docMk/>
          <pc:sldMk cId="2805016529" sldId="265"/>
        </pc:sldMkLst>
      </pc:sldChg>
      <pc:sldChg chg="addSp delSp modSp new mod modTransition setBg setClrOvrMap">
        <pc:chgData name="Гость" userId="8b1c20bb1217360e" providerId="Windows Live" clId="Web-{DA1E9CF9-2246-4C62-9B9C-900FF7CDE765}" dt="2021-02-24T19:56:32.780" v="472"/>
        <pc:sldMkLst>
          <pc:docMk/>
          <pc:sldMk cId="3051705751" sldId="265"/>
        </pc:sldMkLst>
        <pc:spChg chg="mod">
          <ac:chgData name="Гость" userId="8b1c20bb1217360e" providerId="Windows Live" clId="Web-{DA1E9CF9-2246-4C62-9B9C-900FF7CDE765}" dt="2021-02-24T19:56:06.872" v="469"/>
          <ac:spMkLst>
            <pc:docMk/>
            <pc:sldMk cId="3051705751" sldId="265"/>
            <ac:spMk id="2" creationId="{AE6F2031-FCA0-4470-AB42-B5A025475463}"/>
          </ac:spMkLst>
        </pc:spChg>
        <pc:spChg chg="add del">
          <ac:chgData name="Гость" userId="8b1c20bb1217360e" providerId="Windows Live" clId="Web-{DA1E9CF9-2246-4C62-9B9C-900FF7CDE765}" dt="2021-02-24T19:56:06.872" v="469"/>
          <ac:spMkLst>
            <pc:docMk/>
            <pc:sldMk cId="3051705751" sldId="265"/>
            <ac:spMk id="6" creationId="{7BA5DE79-30D1-4A10-8DB9-0A6E523A9723}"/>
          </ac:spMkLst>
        </pc:spChg>
        <pc:spChg chg="add del">
          <ac:chgData name="Гость" userId="8b1c20bb1217360e" providerId="Windows Live" clId="Web-{DA1E9CF9-2246-4C62-9B9C-900FF7CDE765}" dt="2021-02-24T19:56:06.872" v="469"/>
          <ac:spMkLst>
            <pc:docMk/>
            <pc:sldMk cId="3051705751" sldId="265"/>
            <ac:spMk id="8" creationId="{9ABD0D63-D23F-4AE7-8270-4185EF9C1C25}"/>
          </ac:spMkLst>
        </pc:spChg>
        <pc:spChg chg="add del">
          <ac:chgData name="Гость" userId="8b1c20bb1217360e" providerId="Windows Live" clId="Web-{DA1E9CF9-2246-4C62-9B9C-900FF7CDE765}" dt="2021-02-24T19:56:06.872" v="469"/>
          <ac:spMkLst>
            <pc:docMk/>
            <pc:sldMk cId="3051705751" sldId="265"/>
            <ac:spMk id="10" creationId="{72168E9E-94E9-4BE3-B88C-C8A468117753}"/>
          </ac:spMkLst>
        </pc:spChg>
        <pc:spChg chg="add del">
          <ac:chgData name="Гость" userId="8b1c20bb1217360e" providerId="Windows Live" clId="Web-{DA1E9CF9-2246-4C62-9B9C-900FF7CDE765}" dt="2021-02-24T19:55:33.027" v="437"/>
          <ac:spMkLst>
            <pc:docMk/>
            <pc:sldMk cId="3051705751" sldId="265"/>
            <ac:spMk id="11" creationId="{7BA5DE79-30D1-4A10-8DB9-0A6E523A9723}"/>
          </ac:spMkLst>
        </pc:spChg>
        <pc:spChg chg="add del">
          <ac:chgData name="Гость" userId="8b1c20bb1217360e" providerId="Windows Live" clId="Web-{DA1E9CF9-2246-4C62-9B9C-900FF7CDE765}" dt="2021-02-24T19:56:06.872" v="469"/>
          <ac:spMkLst>
            <pc:docMk/>
            <pc:sldMk cId="3051705751" sldId="265"/>
            <ac:spMk id="12" creationId="{12107AC1-AA0D-4097-B03D-FD3C632AB886}"/>
          </ac:spMkLst>
        </pc:spChg>
        <pc:spChg chg="add del">
          <ac:chgData name="Гость" userId="8b1c20bb1217360e" providerId="Windows Live" clId="Web-{DA1E9CF9-2246-4C62-9B9C-900FF7CDE765}" dt="2021-02-24T19:55:33.027" v="437"/>
          <ac:spMkLst>
            <pc:docMk/>
            <pc:sldMk cId="3051705751" sldId="265"/>
            <ac:spMk id="13" creationId="{9ABD0D63-D23F-4AE7-8270-4185EF9C1C25}"/>
          </ac:spMkLst>
        </pc:spChg>
        <pc:spChg chg="add del">
          <ac:chgData name="Гость" userId="8b1c20bb1217360e" providerId="Windows Live" clId="Web-{DA1E9CF9-2246-4C62-9B9C-900FF7CDE765}" dt="2021-02-24T19:56:06.872" v="469"/>
          <ac:spMkLst>
            <pc:docMk/>
            <pc:sldMk cId="3051705751" sldId="265"/>
            <ac:spMk id="14" creationId="{7C8D231A-EC46-4736-B00F-76D307082204}"/>
          </ac:spMkLst>
        </pc:spChg>
        <pc:spChg chg="add del">
          <ac:chgData name="Гость" userId="8b1c20bb1217360e" providerId="Windows Live" clId="Web-{DA1E9CF9-2246-4C62-9B9C-900FF7CDE765}" dt="2021-02-24T19:55:33.027" v="437"/>
          <ac:spMkLst>
            <pc:docMk/>
            <pc:sldMk cId="3051705751" sldId="265"/>
            <ac:spMk id="15" creationId="{72168E9E-94E9-4BE3-B88C-C8A468117753}"/>
          </ac:spMkLst>
        </pc:spChg>
        <pc:spChg chg="add del">
          <ac:chgData name="Гость" userId="8b1c20bb1217360e" providerId="Windows Live" clId="Web-{DA1E9CF9-2246-4C62-9B9C-900FF7CDE765}" dt="2021-02-24T19:56:06.872" v="469"/>
          <ac:spMkLst>
            <pc:docMk/>
            <pc:sldMk cId="3051705751" sldId="265"/>
            <ac:spMk id="16" creationId="{92806DFD-E192-42CC-B190-3C4C95B8FF4E}"/>
          </ac:spMkLst>
        </pc:spChg>
        <pc:spChg chg="add del">
          <ac:chgData name="Гость" userId="8b1c20bb1217360e" providerId="Windows Live" clId="Web-{DA1E9CF9-2246-4C62-9B9C-900FF7CDE765}" dt="2021-02-24T19:55:33.027" v="437"/>
          <ac:spMkLst>
            <pc:docMk/>
            <pc:sldMk cId="3051705751" sldId="265"/>
            <ac:spMk id="17" creationId="{12107AC1-AA0D-4097-B03D-FD3C632AB886}"/>
          </ac:spMkLst>
        </pc:spChg>
        <pc:spChg chg="add del">
          <ac:chgData name="Гость" userId="8b1c20bb1217360e" providerId="Windows Live" clId="Web-{DA1E9CF9-2246-4C62-9B9C-900FF7CDE765}" dt="2021-02-24T19:56:06.872" v="469"/>
          <ac:spMkLst>
            <pc:docMk/>
            <pc:sldMk cId="3051705751" sldId="265"/>
            <ac:spMk id="18" creationId="{558A0B6A-DEC0-46AC-8D12-B6E45FCD1EA2}"/>
          </ac:spMkLst>
        </pc:spChg>
        <pc:spChg chg="add del">
          <ac:chgData name="Гость" userId="8b1c20bb1217360e" providerId="Windows Live" clId="Web-{DA1E9CF9-2246-4C62-9B9C-900FF7CDE765}" dt="2021-02-24T19:55:33.027" v="437"/>
          <ac:spMkLst>
            <pc:docMk/>
            <pc:sldMk cId="3051705751" sldId="265"/>
            <ac:spMk id="19" creationId="{7C8D231A-EC46-4736-B00F-76D307082204}"/>
          </ac:spMkLst>
        </pc:spChg>
        <pc:spChg chg="add del">
          <ac:chgData name="Гость" userId="8b1c20bb1217360e" providerId="Windows Live" clId="Web-{DA1E9CF9-2246-4C62-9B9C-900FF7CDE765}" dt="2021-02-24T19:55:33.027" v="437"/>
          <ac:spMkLst>
            <pc:docMk/>
            <pc:sldMk cId="3051705751" sldId="265"/>
            <ac:spMk id="21" creationId="{D0BE3D13-5BE5-4B05-AFCF-2A2E059D29F8}"/>
          </ac:spMkLst>
        </pc:spChg>
        <pc:spChg chg="add del">
          <ac:chgData name="Гость" userId="8b1c20bb1217360e" providerId="Windows Live" clId="Web-{DA1E9CF9-2246-4C62-9B9C-900FF7CDE765}" dt="2021-02-24T19:55:33.027" v="437"/>
          <ac:spMkLst>
            <pc:docMk/>
            <pc:sldMk cId="3051705751" sldId="265"/>
            <ac:spMk id="23" creationId="{1AC85C80-0175-4214-A13D-03C224658C16}"/>
          </ac:spMkLst>
        </pc:spChg>
        <pc:spChg chg="add">
          <ac:chgData name="Гость" userId="8b1c20bb1217360e" providerId="Windows Live" clId="Web-{DA1E9CF9-2246-4C62-9B9C-900FF7CDE765}" dt="2021-02-24T19:56:06.872" v="469"/>
          <ac:spMkLst>
            <pc:docMk/>
            <pc:sldMk cId="3051705751" sldId="265"/>
            <ac:spMk id="26" creationId="{7BA5DE79-30D1-4A10-8DB9-0A6E523A9723}"/>
          </ac:spMkLst>
        </pc:spChg>
        <pc:spChg chg="add del">
          <ac:chgData name="Гость" userId="8b1c20bb1217360e" providerId="Windows Live" clId="Web-{DA1E9CF9-2246-4C62-9B9C-900FF7CDE765}" dt="2021-02-24T19:55:33.027" v="437"/>
          <ac:spMkLst>
            <pc:docMk/>
            <pc:sldMk cId="3051705751" sldId="265"/>
            <ac:spMk id="27" creationId="{76562092-3AA7-4EF0-9007-C44F879A1308}"/>
          </ac:spMkLst>
        </pc:spChg>
        <pc:spChg chg="add del">
          <ac:chgData name="Гость" userId="8b1c20bb1217360e" providerId="Windows Live" clId="Web-{DA1E9CF9-2246-4C62-9B9C-900FF7CDE765}" dt="2021-02-24T19:55:33.027" v="437"/>
          <ac:spMkLst>
            <pc:docMk/>
            <pc:sldMk cId="3051705751" sldId="265"/>
            <ac:spMk id="29" creationId="{2663C086-1480-4E81-BD6F-3E43A4C38C62}"/>
          </ac:spMkLst>
        </pc:spChg>
        <pc:spChg chg="add">
          <ac:chgData name="Гость" userId="8b1c20bb1217360e" providerId="Windows Live" clId="Web-{DA1E9CF9-2246-4C62-9B9C-900FF7CDE765}" dt="2021-02-24T19:56:06.872" v="469"/>
          <ac:spMkLst>
            <pc:docMk/>
            <pc:sldMk cId="3051705751" sldId="265"/>
            <ac:spMk id="31" creationId="{9ABD0D63-D23F-4AE7-8270-4185EF9C1C25}"/>
          </ac:spMkLst>
        </pc:spChg>
        <pc:spChg chg="add">
          <ac:chgData name="Гость" userId="8b1c20bb1217360e" providerId="Windows Live" clId="Web-{DA1E9CF9-2246-4C62-9B9C-900FF7CDE765}" dt="2021-02-24T19:56:06.872" v="469"/>
          <ac:spMkLst>
            <pc:docMk/>
            <pc:sldMk cId="3051705751" sldId="265"/>
            <ac:spMk id="33" creationId="{72168E9E-94E9-4BE3-B88C-C8A468117753}"/>
          </ac:spMkLst>
        </pc:spChg>
        <pc:spChg chg="add">
          <ac:chgData name="Гость" userId="8b1c20bb1217360e" providerId="Windows Live" clId="Web-{DA1E9CF9-2246-4C62-9B9C-900FF7CDE765}" dt="2021-02-24T19:56:06.872" v="469"/>
          <ac:spMkLst>
            <pc:docMk/>
            <pc:sldMk cId="3051705751" sldId="265"/>
            <ac:spMk id="35" creationId="{12107AC1-AA0D-4097-B03D-FD3C632AB886}"/>
          </ac:spMkLst>
        </pc:spChg>
        <pc:spChg chg="add">
          <ac:chgData name="Гость" userId="8b1c20bb1217360e" providerId="Windows Live" clId="Web-{DA1E9CF9-2246-4C62-9B9C-900FF7CDE765}" dt="2021-02-24T19:56:06.872" v="469"/>
          <ac:spMkLst>
            <pc:docMk/>
            <pc:sldMk cId="3051705751" sldId="265"/>
            <ac:spMk id="37" creationId="{7C8D231A-EC46-4736-B00F-76D307082204}"/>
          </ac:spMkLst>
        </pc:spChg>
        <pc:spChg chg="add">
          <ac:chgData name="Гость" userId="8b1c20bb1217360e" providerId="Windows Live" clId="Web-{DA1E9CF9-2246-4C62-9B9C-900FF7CDE765}" dt="2021-02-24T19:56:06.872" v="469"/>
          <ac:spMkLst>
            <pc:docMk/>
            <pc:sldMk cId="3051705751" sldId="265"/>
            <ac:spMk id="39" creationId="{92806DFD-E192-42CC-B190-3C4C95B8FF4E}"/>
          </ac:spMkLst>
        </pc:spChg>
        <pc:spChg chg="add">
          <ac:chgData name="Гость" userId="8b1c20bb1217360e" providerId="Windows Live" clId="Web-{DA1E9CF9-2246-4C62-9B9C-900FF7CDE765}" dt="2021-02-24T19:56:06.872" v="469"/>
          <ac:spMkLst>
            <pc:docMk/>
            <pc:sldMk cId="3051705751" sldId="265"/>
            <ac:spMk id="41" creationId="{558A0B6A-DEC0-46AC-8D12-B6E45FCD1EA2}"/>
          </ac:spMkLst>
        </pc:spChg>
        <pc:picChg chg="add del">
          <ac:chgData name="Гость" userId="8b1c20bb1217360e" providerId="Windows Live" clId="Web-{DA1E9CF9-2246-4C62-9B9C-900FF7CDE765}" dt="2021-02-24T19:56:06.872" v="469"/>
          <ac:picMkLst>
            <pc:docMk/>
            <pc:sldMk cId="3051705751" sldId="265"/>
            <ac:picMk id="4" creationId="{3DBBA26C-89C3-411F-9753-606A413F89AF}"/>
          </ac:picMkLst>
        </pc:picChg>
        <pc:picChg chg="add del">
          <ac:chgData name="Гость" userId="8b1c20bb1217360e" providerId="Windows Live" clId="Web-{DA1E9CF9-2246-4C62-9B9C-900FF7CDE765}" dt="2021-02-24T19:56:06.872" v="469"/>
          <ac:picMkLst>
            <pc:docMk/>
            <pc:sldMk cId="3051705751" sldId="265"/>
            <ac:picMk id="5" creationId="{EEAD2215-6311-4D1C-B6B5-F57CB6BFCBCA}"/>
          </ac:picMkLst>
        </pc:picChg>
        <pc:picChg chg="add del">
          <ac:chgData name="Гость" userId="8b1c20bb1217360e" providerId="Windows Live" clId="Web-{DA1E9CF9-2246-4C62-9B9C-900FF7CDE765}" dt="2021-02-24T19:55:33.027" v="437"/>
          <ac:picMkLst>
            <pc:docMk/>
            <pc:sldMk cId="3051705751" sldId="265"/>
            <ac:picMk id="7" creationId="{3DBBA26C-89C3-411F-9753-606A413F89AF}"/>
          </ac:picMkLst>
        </pc:picChg>
        <pc:picChg chg="add del">
          <ac:chgData name="Гость" userId="8b1c20bb1217360e" providerId="Windows Live" clId="Web-{DA1E9CF9-2246-4C62-9B9C-900FF7CDE765}" dt="2021-02-24T19:55:33.027" v="437"/>
          <ac:picMkLst>
            <pc:docMk/>
            <pc:sldMk cId="3051705751" sldId="265"/>
            <ac:picMk id="9" creationId="{EEAD2215-6311-4D1C-B6B5-F57CB6BFCBCA}"/>
          </ac:picMkLst>
        </pc:picChg>
        <pc:picChg chg="add del">
          <ac:chgData name="Гость" userId="8b1c20bb1217360e" providerId="Windows Live" clId="Web-{DA1E9CF9-2246-4C62-9B9C-900FF7CDE765}" dt="2021-02-24T19:56:06.872" v="469"/>
          <ac:picMkLst>
            <pc:docMk/>
            <pc:sldMk cId="3051705751" sldId="265"/>
            <ac:picMk id="20" creationId="{8C1A506D-EB69-4549-9782-F0EBB2A9AE9C}"/>
          </ac:picMkLst>
        </pc:picChg>
        <pc:picChg chg="add">
          <ac:chgData name="Гость" userId="8b1c20bb1217360e" providerId="Windows Live" clId="Web-{DA1E9CF9-2246-4C62-9B9C-900FF7CDE765}" dt="2021-02-24T19:56:06.872" v="469"/>
          <ac:picMkLst>
            <pc:docMk/>
            <pc:sldMk cId="3051705751" sldId="265"/>
            <ac:picMk id="22" creationId="{3DBBA26C-89C3-411F-9753-606A413F89AF}"/>
          </ac:picMkLst>
        </pc:picChg>
        <pc:picChg chg="add">
          <ac:chgData name="Гость" userId="8b1c20bb1217360e" providerId="Windows Live" clId="Web-{DA1E9CF9-2246-4C62-9B9C-900FF7CDE765}" dt="2021-02-24T19:56:06.872" v="469"/>
          <ac:picMkLst>
            <pc:docMk/>
            <pc:sldMk cId="3051705751" sldId="265"/>
            <ac:picMk id="24" creationId="{EEAD2215-6311-4D1C-B6B5-F57CB6BFCBCA}"/>
          </ac:picMkLst>
        </pc:picChg>
        <pc:picChg chg="add del">
          <ac:chgData name="Гость" userId="8b1c20bb1217360e" providerId="Windows Live" clId="Web-{DA1E9CF9-2246-4C62-9B9C-900FF7CDE765}" dt="2021-02-24T19:55:33.027" v="437"/>
          <ac:picMkLst>
            <pc:docMk/>
            <pc:sldMk cId="3051705751" sldId="265"/>
            <ac:picMk id="25" creationId="{15ADB788-8569-409E-862D-665AD53C9904}"/>
          </ac:picMkLst>
        </pc:picChg>
        <pc:picChg chg="add">
          <ac:chgData name="Гость" userId="8b1c20bb1217360e" providerId="Windows Live" clId="Web-{DA1E9CF9-2246-4C62-9B9C-900FF7CDE765}" dt="2021-02-24T19:56:06.872" v="469"/>
          <ac:picMkLst>
            <pc:docMk/>
            <pc:sldMk cId="3051705751" sldId="265"/>
            <ac:picMk id="43" creationId="{8C1A506D-EB69-4549-9782-F0EBB2A9AE9C}"/>
          </ac:picMkLst>
        </pc:picChg>
      </pc:sldChg>
    </pc:docChg>
  </pc:docChgLst>
  <pc:docChgLst>
    <pc:chgData name="Гость" userId="8b1c20bb1217360e" providerId="Windows Live" clId="Web-{E35831EC-F4CC-47B1-9802-6E2B8A834503}"/>
    <pc:docChg chg="addSld delSld modSld">
      <pc:chgData name="Гость" userId="8b1c20bb1217360e" providerId="Windows Live" clId="Web-{E35831EC-F4CC-47B1-9802-6E2B8A834503}" dt="2021-02-24T19:31:05.890" v="52"/>
      <pc:docMkLst>
        <pc:docMk/>
      </pc:docMkLst>
      <pc:sldChg chg="del">
        <pc:chgData name="Гость" userId="8b1c20bb1217360e" providerId="Windows Live" clId="Web-{E35831EC-F4CC-47B1-9802-6E2B8A834503}" dt="2021-02-24T19:22:24.675" v="0"/>
        <pc:sldMkLst>
          <pc:docMk/>
          <pc:sldMk cId="1601152996" sldId="260"/>
        </pc:sldMkLst>
      </pc:sldChg>
      <pc:sldChg chg="addSp delSp modSp">
        <pc:chgData name="Гость" userId="8b1c20bb1217360e" providerId="Windows Live" clId="Web-{E35831EC-F4CC-47B1-9802-6E2B8A834503}" dt="2021-02-24T19:30:05.654" v="51" actId="20577"/>
        <pc:sldMkLst>
          <pc:docMk/>
          <pc:sldMk cId="864541841" sldId="263"/>
        </pc:sldMkLst>
        <pc:spChg chg="add">
          <ac:chgData name="Гость" userId="8b1c20bb1217360e" providerId="Windows Live" clId="Web-{E35831EC-F4CC-47B1-9802-6E2B8A834503}" dt="2021-02-24T19:23:52.646" v="9"/>
          <ac:spMkLst>
            <pc:docMk/>
            <pc:sldMk cId="864541841" sldId="263"/>
            <ac:spMk id="2" creationId="{1E00E126-7966-42ED-B66C-7A5870B82F36}"/>
          </ac:spMkLst>
        </pc:spChg>
        <pc:spChg chg="mod">
          <ac:chgData name="Гость" userId="8b1c20bb1217360e" providerId="Windows Live" clId="Web-{E35831EC-F4CC-47B1-9802-6E2B8A834503}" dt="2021-02-24T19:23:47.021" v="8" actId="20577"/>
          <ac:spMkLst>
            <pc:docMk/>
            <pc:sldMk cId="864541841" sldId="263"/>
            <ac:spMk id="3" creationId="{3A944D8D-5D5A-445C-9ECC-4018AA602A41}"/>
          </ac:spMkLst>
        </pc:spChg>
        <pc:spChg chg="add del mod">
          <ac:chgData name="Гость" userId="8b1c20bb1217360e" providerId="Windows Live" clId="Web-{E35831EC-F4CC-47B1-9802-6E2B8A834503}" dt="2021-02-24T19:30:05.654" v="51" actId="20577"/>
          <ac:spMkLst>
            <pc:docMk/>
            <pc:sldMk cId="864541841" sldId="263"/>
            <ac:spMk id="4" creationId="{EB6D4590-5C65-43E5-B8C6-F5991BE4D2A9}"/>
          </ac:spMkLst>
        </pc:spChg>
        <pc:spChg chg="add del">
          <ac:chgData name="Гость" userId="8b1c20bb1217360e" providerId="Windows Live" clId="Web-{E35831EC-F4CC-47B1-9802-6E2B8A834503}" dt="2021-02-24T19:28:56.204" v="38"/>
          <ac:spMkLst>
            <pc:docMk/>
            <pc:sldMk cId="864541841" sldId="263"/>
            <ac:spMk id="6" creationId="{FBD6DAA4-B4E9-4037-A55B-F6572CD5FE08}"/>
          </ac:spMkLst>
        </pc:spChg>
        <pc:spChg chg="add del">
          <ac:chgData name="Гость" userId="8b1c20bb1217360e" providerId="Windows Live" clId="Web-{E35831EC-F4CC-47B1-9802-6E2B8A834503}" dt="2021-02-24T19:28:49.652" v="37"/>
          <ac:spMkLst>
            <pc:docMk/>
            <pc:sldMk cId="864541841" sldId="263"/>
            <ac:spMk id="8" creationId="{C7A53484-20E1-4C25-A6F0-05FE3092F05A}"/>
          </ac:spMkLst>
        </pc:spChg>
        <pc:inkChg chg="add del">
          <ac:chgData name="Гость" userId="8b1c20bb1217360e" providerId="Windows Live" clId="Web-{E35831EC-F4CC-47B1-9802-6E2B8A834503}" dt="2021-02-24T19:29:02.828" v="40"/>
          <ac:inkMkLst>
            <pc:docMk/>
            <pc:sldMk cId="864541841" sldId="263"/>
            <ac:inkMk id="5" creationId="{1A8E152B-B243-40B4-BC83-9627A1CD0EA7}"/>
          </ac:inkMkLst>
        </pc:inkChg>
      </pc:sldChg>
      <pc:sldChg chg="addSp modSp new del mod setBg">
        <pc:chgData name="Гость" userId="8b1c20bb1217360e" providerId="Windows Live" clId="Web-{E35831EC-F4CC-47B1-9802-6E2B8A834503}" dt="2021-02-24T19:31:05.890" v="52"/>
        <pc:sldMkLst>
          <pc:docMk/>
          <pc:sldMk cId="3149310542" sldId="264"/>
        </pc:sldMkLst>
        <pc:spChg chg="add">
          <ac:chgData name="Гость" userId="8b1c20bb1217360e" providerId="Windows Live" clId="Web-{E35831EC-F4CC-47B1-9802-6E2B8A834503}" dt="2021-02-24T19:22:56.707" v="5"/>
          <ac:spMkLst>
            <pc:docMk/>
            <pc:sldMk cId="3149310542" sldId="264"/>
            <ac:spMk id="7" creationId="{71E1850B-81EE-4905-9A6F-BDF593EC7713}"/>
          </ac:spMkLst>
        </pc:spChg>
        <pc:spChg chg="add">
          <ac:chgData name="Гость" userId="8b1c20bb1217360e" providerId="Windows Live" clId="Web-{E35831EC-F4CC-47B1-9802-6E2B8A834503}" dt="2021-02-24T19:22:56.707" v="5"/>
          <ac:spMkLst>
            <pc:docMk/>
            <pc:sldMk cId="3149310542" sldId="264"/>
            <ac:spMk id="9" creationId="{FA250539-5364-4CFC-82C6-D791BC0C8802}"/>
          </ac:spMkLst>
        </pc:spChg>
        <pc:picChg chg="add mod">
          <ac:chgData name="Гость" userId="8b1c20bb1217360e" providerId="Windows Live" clId="Web-{E35831EC-F4CC-47B1-9802-6E2B8A834503}" dt="2021-02-24T19:22:56.707" v="5"/>
          <ac:picMkLst>
            <pc:docMk/>
            <pc:sldMk cId="3149310542" sldId="264"/>
            <ac:picMk id="2" creationId="{1AC1A268-928F-4A8D-A66F-87C40025E78C}"/>
          </ac:picMkLst>
        </pc:picChg>
      </pc:sldChg>
      <pc:sldChg chg="new del">
        <pc:chgData name="Гость" userId="8b1c20bb1217360e" providerId="Windows Live" clId="Web-{E35831EC-F4CC-47B1-9802-6E2B8A834503}" dt="2021-02-24T19:30:00.248" v="50"/>
        <pc:sldMkLst>
          <pc:docMk/>
          <pc:sldMk cId="2825288981" sldId="265"/>
        </pc:sldMkLst>
      </pc:sldChg>
    </pc:docChg>
  </pc:docChgLst>
  <pc:docChgLst>
    <pc:chgData name="Гость" userId="8b1c20bb1217360e" providerId="Windows Live" clId="Web-{5E5425E1-273F-4927-9B4B-926AD2F122BC}"/>
    <pc:docChg chg="addSld delSld modSld sldOrd">
      <pc:chgData name="Гость" userId="8b1c20bb1217360e" providerId="Windows Live" clId="Web-{5E5425E1-273F-4927-9B4B-926AD2F122BC}" dt="2021-02-24T19:00:55.434" v="671"/>
      <pc:docMkLst>
        <pc:docMk/>
      </pc:docMkLst>
      <pc:sldChg chg="delSp modSp modTransition">
        <pc:chgData name="Гость" userId="8b1c20bb1217360e" providerId="Windows Live" clId="Web-{5E5425E1-273F-4927-9B4B-926AD2F122BC}" dt="2021-02-24T17:46:15.777" v="6"/>
        <pc:sldMkLst>
          <pc:docMk/>
          <pc:sldMk cId="553726541" sldId="256"/>
        </pc:sldMkLst>
        <pc:spChg chg="mod">
          <ac:chgData name="Гость" userId="8b1c20bb1217360e" providerId="Windows Live" clId="Web-{5E5425E1-273F-4927-9B4B-926AD2F122BC}" dt="2021-02-24T17:45:56.964" v="3" actId="1076"/>
          <ac:spMkLst>
            <pc:docMk/>
            <pc:sldMk cId="553726541" sldId="256"/>
            <ac:spMk id="2" creationId="{9FB28281-3783-403A-B1AB-0182A003DFE3}"/>
          </ac:spMkLst>
        </pc:spChg>
        <pc:spChg chg="del">
          <ac:chgData name="Гость" userId="8b1c20bb1217360e" providerId="Windows Live" clId="Web-{5E5425E1-273F-4927-9B4B-926AD2F122BC}" dt="2021-02-24T17:45:25.167" v="0"/>
          <ac:spMkLst>
            <pc:docMk/>
            <pc:sldMk cId="553726541" sldId="256"/>
            <ac:spMk id="3" creationId="{C4542EAC-8BF3-4BFD-9891-145BC49409C2}"/>
          </ac:spMkLst>
        </pc:spChg>
      </pc:sldChg>
      <pc:sldChg chg="addSp delSp modSp new mod setBg">
        <pc:chgData name="Гость" userId="8b1c20bb1217360e" providerId="Windows Live" clId="Web-{5E5425E1-273F-4927-9B4B-926AD2F122BC}" dt="2021-02-24T17:57:52.610" v="57"/>
        <pc:sldMkLst>
          <pc:docMk/>
          <pc:sldMk cId="3502957791" sldId="257"/>
        </pc:sldMkLst>
        <pc:spChg chg="del">
          <ac:chgData name="Гость" userId="8b1c20bb1217360e" providerId="Windows Live" clId="Web-{5E5425E1-273F-4927-9B4B-926AD2F122BC}" dt="2021-02-24T17:57:18.125" v="51"/>
          <ac:spMkLst>
            <pc:docMk/>
            <pc:sldMk cId="3502957791" sldId="257"/>
            <ac:spMk id="2" creationId="{3AAD4634-DE28-4FE2-B687-0F9A7FDF37F9}"/>
          </ac:spMkLst>
        </pc:spChg>
        <pc:spChg chg="mod">
          <ac:chgData name="Гость" userId="8b1c20bb1217360e" providerId="Windows Live" clId="Web-{5E5425E1-273F-4927-9B4B-926AD2F122BC}" dt="2021-02-24T17:57:52.610" v="57"/>
          <ac:spMkLst>
            <pc:docMk/>
            <pc:sldMk cId="3502957791" sldId="257"/>
            <ac:spMk id="3" creationId="{A85906F3-BBDE-479A-8B86-B85A8079D1C2}"/>
          </ac:spMkLst>
        </pc:spChg>
        <pc:spChg chg="mod">
          <ac:chgData name="Гость" userId="8b1c20bb1217360e" providerId="Windows Live" clId="Web-{5E5425E1-273F-4927-9B4B-926AD2F122BC}" dt="2021-02-24T17:57:52.610" v="57"/>
          <ac:spMkLst>
            <pc:docMk/>
            <pc:sldMk cId="3502957791" sldId="257"/>
            <ac:spMk id="4" creationId="{CA7AFDD0-304F-4B31-807F-09B5CC3DDC55}"/>
          </ac:spMkLst>
        </pc:spChg>
        <pc:spChg chg="add del mod">
          <ac:chgData name="Гость" userId="8b1c20bb1217360e" providerId="Windows Live" clId="Web-{5E5425E1-273F-4927-9B4B-926AD2F122BC}" dt="2021-02-24T17:56:12.422" v="50"/>
          <ac:spMkLst>
            <pc:docMk/>
            <pc:sldMk cId="3502957791" sldId="257"/>
            <ac:spMk id="5" creationId="{31DD64EE-588D-49B0-9288-70EE8413BCDE}"/>
          </ac:spMkLst>
        </pc:spChg>
        <pc:spChg chg="add">
          <ac:chgData name="Гость" userId="8b1c20bb1217360e" providerId="Windows Live" clId="Web-{5E5425E1-273F-4927-9B4B-926AD2F122BC}" dt="2021-02-24T17:57:52.610" v="57"/>
          <ac:spMkLst>
            <pc:docMk/>
            <pc:sldMk cId="3502957791" sldId="257"/>
            <ac:spMk id="10" creationId="{8DA14841-53A4-4935-BE65-C8373B8A6D06}"/>
          </ac:spMkLst>
        </pc:spChg>
        <pc:spChg chg="add">
          <ac:chgData name="Гость" userId="8b1c20bb1217360e" providerId="Windows Live" clId="Web-{5E5425E1-273F-4927-9B4B-926AD2F122BC}" dt="2021-02-24T17:57:52.610" v="57"/>
          <ac:spMkLst>
            <pc:docMk/>
            <pc:sldMk cId="3502957791" sldId="257"/>
            <ac:spMk id="12" creationId="{9877C2CF-B2DD-41C8-8B5E-152673376B41}"/>
          </ac:spMkLst>
        </pc:spChg>
        <pc:spChg chg="add">
          <ac:chgData name="Гость" userId="8b1c20bb1217360e" providerId="Windows Live" clId="Web-{5E5425E1-273F-4927-9B4B-926AD2F122BC}" dt="2021-02-24T17:57:52.610" v="57"/>
          <ac:spMkLst>
            <pc:docMk/>
            <pc:sldMk cId="3502957791" sldId="257"/>
            <ac:spMk id="14" creationId="{24923D72-7E69-464B-94C5-B2530008D094}"/>
          </ac:spMkLst>
        </pc:spChg>
        <pc:spChg chg="add del">
          <ac:chgData name="Гость" userId="8b1c20bb1217360e" providerId="Windows Live" clId="Web-{5E5425E1-273F-4927-9B4B-926AD2F122BC}" dt="2021-02-24T17:57:52.547" v="56"/>
          <ac:spMkLst>
            <pc:docMk/>
            <pc:sldMk cId="3502957791" sldId="257"/>
            <ac:spMk id="15" creationId="{8DA14841-53A4-4935-BE65-C8373B8A6D06}"/>
          </ac:spMkLst>
        </pc:spChg>
        <pc:spChg chg="add">
          <ac:chgData name="Гость" userId="8b1c20bb1217360e" providerId="Windows Live" clId="Web-{5E5425E1-273F-4927-9B4B-926AD2F122BC}" dt="2021-02-24T17:57:52.610" v="57"/>
          <ac:spMkLst>
            <pc:docMk/>
            <pc:sldMk cId="3502957791" sldId="257"/>
            <ac:spMk id="16" creationId="{A00CCC86-7A88-4DFF-A0D0-6604606A2AEA}"/>
          </ac:spMkLst>
        </pc:spChg>
        <pc:spChg chg="add del">
          <ac:chgData name="Гость" userId="8b1c20bb1217360e" providerId="Windows Live" clId="Web-{5E5425E1-273F-4927-9B4B-926AD2F122BC}" dt="2021-02-24T17:57:52.547" v="56"/>
          <ac:spMkLst>
            <pc:docMk/>
            <pc:sldMk cId="3502957791" sldId="257"/>
            <ac:spMk id="17" creationId="{9877C2CF-B2DD-41C8-8B5E-152673376B41}"/>
          </ac:spMkLst>
        </pc:spChg>
        <pc:spChg chg="add">
          <ac:chgData name="Гость" userId="8b1c20bb1217360e" providerId="Windows Live" clId="Web-{5E5425E1-273F-4927-9B4B-926AD2F122BC}" dt="2021-02-24T17:57:52.610" v="57"/>
          <ac:spMkLst>
            <pc:docMk/>
            <pc:sldMk cId="3502957791" sldId="257"/>
            <ac:spMk id="18" creationId="{E1F8ABFD-155B-4386-AE33-6E13057CFCF3}"/>
          </ac:spMkLst>
        </pc:spChg>
        <pc:spChg chg="add del">
          <ac:chgData name="Гость" userId="8b1c20bb1217360e" providerId="Windows Live" clId="Web-{5E5425E1-273F-4927-9B4B-926AD2F122BC}" dt="2021-02-24T17:57:52.547" v="56"/>
          <ac:spMkLst>
            <pc:docMk/>
            <pc:sldMk cId="3502957791" sldId="257"/>
            <ac:spMk id="19" creationId="{24923D72-7E69-464B-94C5-B2530008D094}"/>
          </ac:spMkLst>
        </pc:spChg>
        <pc:spChg chg="add">
          <ac:chgData name="Гость" userId="8b1c20bb1217360e" providerId="Windows Live" clId="Web-{5E5425E1-273F-4927-9B4B-926AD2F122BC}" dt="2021-02-24T17:57:52.610" v="57"/>
          <ac:spMkLst>
            <pc:docMk/>
            <pc:sldMk cId="3502957791" sldId="257"/>
            <ac:spMk id="20" creationId="{43BBAF34-367D-4E18-A62E-4602BD90855C}"/>
          </ac:spMkLst>
        </pc:spChg>
        <pc:spChg chg="add del">
          <ac:chgData name="Гость" userId="8b1c20bb1217360e" providerId="Windows Live" clId="Web-{5E5425E1-273F-4927-9B4B-926AD2F122BC}" dt="2021-02-24T17:57:52.547" v="56"/>
          <ac:spMkLst>
            <pc:docMk/>
            <pc:sldMk cId="3502957791" sldId="257"/>
            <ac:spMk id="21" creationId="{A00CCC86-7A88-4DFF-A0D0-6604606A2AEA}"/>
          </ac:spMkLst>
        </pc:spChg>
        <pc:spChg chg="add">
          <ac:chgData name="Гость" userId="8b1c20bb1217360e" providerId="Windows Live" clId="Web-{5E5425E1-273F-4927-9B4B-926AD2F122BC}" dt="2021-02-24T17:57:52.610" v="57"/>
          <ac:spMkLst>
            <pc:docMk/>
            <pc:sldMk cId="3502957791" sldId="257"/>
            <ac:spMk id="22" creationId="{99A4CF08-858A-49E4-B707-4E7585D11566}"/>
          </ac:spMkLst>
        </pc:spChg>
        <pc:spChg chg="add del">
          <ac:chgData name="Гость" userId="8b1c20bb1217360e" providerId="Windows Live" clId="Web-{5E5425E1-273F-4927-9B4B-926AD2F122BC}" dt="2021-02-24T17:57:52.547" v="56"/>
          <ac:spMkLst>
            <pc:docMk/>
            <pc:sldMk cId="3502957791" sldId="257"/>
            <ac:spMk id="23" creationId="{E1F8ABFD-155B-4386-AE33-6E13057CFCF3}"/>
          </ac:spMkLst>
        </pc:spChg>
        <pc:spChg chg="add">
          <ac:chgData name="Гость" userId="8b1c20bb1217360e" providerId="Windows Live" clId="Web-{5E5425E1-273F-4927-9B4B-926AD2F122BC}" dt="2021-02-24T17:57:52.610" v="57"/>
          <ac:spMkLst>
            <pc:docMk/>
            <pc:sldMk cId="3502957791" sldId="257"/>
            <ac:spMk id="24" creationId="{56938E62-910D-4D69-AA09-567AAAC3776D}"/>
          </ac:spMkLst>
        </pc:spChg>
        <pc:spChg chg="add del">
          <ac:chgData name="Гость" userId="8b1c20bb1217360e" providerId="Windows Live" clId="Web-{5E5425E1-273F-4927-9B4B-926AD2F122BC}" dt="2021-02-24T17:57:52.547" v="56"/>
          <ac:spMkLst>
            <pc:docMk/>
            <pc:sldMk cId="3502957791" sldId="257"/>
            <ac:spMk id="25" creationId="{3FAD17B9-9E6C-4DD1-9728-97B5E5FCCAB2}"/>
          </ac:spMkLst>
        </pc:spChg>
        <pc:spChg chg="add">
          <ac:chgData name="Гость" userId="8b1c20bb1217360e" providerId="Windows Live" clId="Web-{5E5425E1-273F-4927-9B4B-926AD2F122BC}" dt="2021-02-24T17:57:52.610" v="57"/>
          <ac:spMkLst>
            <pc:docMk/>
            <pc:sldMk cId="3502957791" sldId="257"/>
            <ac:spMk id="26" creationId="{A74E54C6-D084-4BC8-B3F9-8B9EC22A6B67}"/>
          </ac:spMkLst>
        </pc:spChg>
        <pc:spChg chg="add del">
          <ac:chgData name="Гость" userId="8b1c20bb1217360e" providerId="Windows Live" clId="Web-{5E5425E1-273F-4927-9B4B-926AD2F122BC}" dt="2021-02-24T17:57:52.547" v="56"/>
          <ac:spMkLst>
            <pc:docMk/>
            <pc:sldMk cId="3502957791" sldId="257"/>
            <ac:spMk id="27" creationId="{D7AC3F90-A588-42FF-B41D-062A8D91B9E5}"/>
          </ac:spMkLst>
        </pc:spChg>
        <pc:spChg chg="add">
          <ac:chgData name="Гость" userId="8b1c20bb1217360e" providerId="Windows Live" clId="Web-{5E5425E1-273F-4927-9B4B-926AD2F122BC}" dt="2021-02-24T17:57:52.610" v="57"/>
          <ac:spMkLst>
            <pc:docMk/>
            <pc:sldMk cId="3502957791" sldId="257"/>
            <ac:spMk id="28" creationId="{777713DB-A0B1-4507-9991-B6DCAE436C74}"/>
          </ac:spMkLst>
        </pc:spChg>
        <pc:spChg chg="add del">
          <ac:chgData name="Гость" userId="8b1c20bb1217360e" providerId="Windows Live" clId="Web-{5E5425E1-273F-4927-9B4B-926AD2F122BC}" dt="2021-02-24T17:57:52.547" v="56"/>
          <ac:spMkLst>
            <pc:docMk/>
            <pc:sldMk cId="3502957791" sldId="257"/>
            <ac:spMk id="31" creationId="{E1AADF25-43E9-4DE0-AD82-4F6052319136}"/>
          </ac:spMkLst>
        </pc:spChg>
        <pc:spChg chg="add del">
          <ac:chgData name="Гость" userId="8b1c20bb1217360e" providerId="Windows Live" clId="Web-{5E5425E1-273F-4927-9B4B-926AD2F122BC}" dt="2021-02-24T17:57:52.547" v="56"/>
          <ac:spMkLst>
            <pc:docMk/>
            <pc:sldMk cId="3502957791" sldId="257"/>
            <ac:spMk id="33" creationId="{CBC2D515-EF3C-4E4E-8BC1-192B21E92713}"/>
          </ac:spMkLst>
        </pc:spChg>
        <pc:picChg chg="add mod ord modCrop">
          <ac:chgData name="Гость" userId="8b1c20bb1217360e" providerId="Windows Live" clId="Web-{5E5425E1-273F-4927-9B4B-926AD2F122BC}" dt="2021-02-24T17:57:52.610" v="57"/>
          <ac:picMkLst>
            <pc:docMk/>
            <pc:sldMk cId="3502957791" sldId="257"/>
            <ac:picMk id="6" creationId="{5ECEEB3A-C4BA-4774-B0EF-376DF3E00B74}"/>
          </ac:picMkLst>
        </pc:picChg>
        <pc:picChg chg="add">
          <ac:chgData name="Гость" userId="8b1c20bb1217360e" providerId="Windows Live" clId="Web-{5E5425E1-273F-4927-9B4B-926AD2F122BC}" dt="2021-02-24T17:57:52.610" v="57"/>
          <ac:picMkLst>
            <pc:docMk/>
            <pc:sldMk cId="3502957791" sldId="257"/>
            <ac:picMk id="8" creationId="{2FA3880A-8D8F-466C-A4A1-F07BCDD3719C}"/>
          </ac:picMkLst>
        </pc:picChg>
        <pc:picChg chg="add">
          <ac:chgData name="Гость" userId="8b1c20bb1217360e" providerId="Windows Live" clId="Web-{5E5425E1-273F-4927-9B4B-926AD2F122BC}" dt="2021-02-24T17:57:52.610" v="57"/>
          <ac:picMkLst>
            <pc:docMk/>
            <pc:sldMk cId="3502957791" sldId="257"/>
            <ac:picMk id="9" creationId="{3C0A64CB-20A1-4508-B568-284EB04F78EE}"/>
          </ac:picMkLst>
        </pc:picChg>
        <pc:picChg chg="add del">
          <ac:chgData name="Гость" userId="8b1c20bb1217360e" providerId="Windows Live" clId="Web-{5E5425E1-273F-4927-9B4B-926AD2F122BC}" dt="2021-02-24T17:57:52.547" v="56"/>
          <ac:picMkLst>
            <pc:docMk/>
            <pc:sldMk cId="3502957791" sldId="257"/>
            <ac:picMk id="11" creationId="{2FA3880A-8D8F-466C-A4A1-F07BCDD3719C}"/>
          </ac:picMkLst>
        </pc:picChg>
        <pc:picChg chg="add del">
          <ac:chgData name="Гость" userId="8b1c20bb1217360e" providerId="Windows Live" clId="Web-{5E5425E1-273F-4927-9B4B-926AD2F122BC}" dt="2021-02-24T17:57:52.547" v="56"/>
          <ac:picMkLst>
            <pc:docMk/>
            <pc:sldMk cId="3502957791" sldId="257"/>
            <ac:picMk id="13" creationId="{3C0A64CB-20A1-4508-B568-284EB04F78EE}"/>
          </ac:picMkLst>
        </pc:picChg>
        <pc:picChg chg="add del">
          <ac:chgData name="Гость" userId="8b1c20bb1217360e" providerId="Windows Live" clId="Web-{5E5425E1-273F-4927-9B4B-926AD2F122BC}" dt="2021-02-24T17:57:52.547" v="56"/>
          <ac:picMkLst>
            <pc:docMk/>
            <pc:sldMk cId="3502957791" sldId="257"/>
            <ac:picMk id="29" creationId="{015AB904-4FB7-4A0D-B43E-03ACF05E1445}"/>
          </ac:picMkLst>
        </pc:picChg>
        <pc:picChg chg="add">
          <ac:chgData name="Гость" userId="8b1c20bb1217360e" providerId="Windows Live" clId="Web-{5E5425E1-273F-4927-9B4B-926AD2F122BC}" dt="2021-02-24T17:57:52.610" v="57"/>
          <ac:picMkLst>
            <pc:docMk/>
            <pc:sldMk cId="3502957791" sldId="257"/>
            <ac:picMk id="35" creationId="{A9A96FF2-ACD7-48C4-BCE1-FC7F42108606}"/>
          </ac:picMkLst>
        </pc:picChg>
      </pc:sldChg>
      <pc:sldChg chg="addSp delSp modSp new">
        <pc:chgData name="Гость" userId="8b1c20bb1217360e" providerId="Windows Live" clId="Web-{5E5425E1-273F-4927-9B4B-926AD2F122BC}" dt="2021-02-24T18:43:30.583" v="599" actId="20577"/>
        <pc:sldMkLst>
          <pc:docMk/>
          <pc:sldMk cId="4177667127" sldId="258"/>
        </pc:sldMkLst>
        <pc:spChg chg="mod">
          <ac:chgData name="Гость" userId="8b1c20bb1217360e" providerId="Windows Live" clId="Web-{5E5425E1-273F-4927-9B4B-926AD2F122BC}" dt="2021-02-24T18:42:54.582" v="597" actId="1076"/>
          <ac:spMkLst>
            <pc:docMk/>
            <pc:sldMk cId="4177667127" sldId="258"/>
            <ac:spMk id="2" creationId="{B320A194-5C92-4CEF-8CED-873B3C3C96CF}"/>
          </ac:spMkLst>
        </pc:spChg>
        <pc:spChg chg="mod">
          <ac:chgData name="Гость" userId="8b1c20bb1217360e" providerId="Windows Live" clId="Web-{5E5425E1-273F-4927-9B4B-926AD2F122BC}" dt="2021-02-24T18:42:46.364" v="596" actId="1076"/>
          <ac:spMkLst>
            <pc:docMk/>
            <pc:sldMk cId="4177667127" sldId="258"/>
            <ac:spMk id="3" creationId="{B5011087-AACF-4BF4-A1E7-9B756AB97ADF}"/>
          </ac:spMkLst>
        </pc:spChg>
        <pc:spChg chg="mod">
          <ac:chgData name="Гость" userId="8b1c20bb1217360e" providerId="Windows Live" clId="Web-{5E5425E1-273F-4927-9B4B-926AD2F122BC}" dt="2021-02-24T18:43:30.583" v="599" actId="20577"/>
          <ac:spMkLst>
            <pc:docMk/>
            <pc:sldMk cId="4177667127" sldId="258"/>
            <ac:spMk id="4" creationId="{CCD9862A-B16E-4972-AD29-8BBCBFD02795}"/>
          </ac:spMkLst>
        </pc:spChg>
        <pc:spChg chg="del mod">
          <ac:chgData name="Гость" userId="8b1c20bb1217360e" providerId="Windows Live" clId="Web-{5E5425E1-273F-4927-9B4B-926AD2F122BC}" dt="2021-02-24T18:41:30.519" v="588"/>
          <ac:spMkLst>
            <pc:docMk/>
            <pc:sldMk cId="4177667127" sldId="258"/>
            <ac:spMk id="5" creationId="{23909B11-3EDF-4E8B-BA9B-B4B1708B75F5}"/>
          </ac:spMkLst>
        </pc:spChg>
        <pc:spChg chg="del mod">
          <ac:chgData name="Гость" userId="8b1c20bb1217360e" providerId="Windows Live" clId="Web-{5E5425E1-273F-4927-9B4B-926AD2F122BC}" dt="2021-02-24T18:41:25.801" v="587"/>
          <ac:spMkLst>
            <pc:docMk/>
            <pc:sldMk cId="4177667127" sldId="258"/>
            <ac:spMk id="6" creationId="{124F75C3-B407-43EF-B480-1F46FC3D917D}"/>
          </ac:spMkLst>
        </pc:spChg>
        <pc:spChg chg="add del mod">
          <ac:chgData name="Гость" userId="8b1c20bb1217360e" providerId="Windows Live" clId="Web-{5E5425E1-273F-4927-9B4B-926AD2F122BC}" dt="2021-02-24T18:42:16.895" v="589"/>
          <ac:spMkLst>
            <pc:docMk/>
            <pc:sldMk cId="4177667127" sldId="258"/>
            <ac:spMk id="8" creationId="{35A429AC-59C7-4BE8-A286-7216D5084C23}"/>
          </ac:spMkLst>
        </pc:spChg>
        <pc:spChg chg="add del mod">
          <ac:chgData name="Гость" userId="8b1c20bb1217360e" providerId="Windows Live" clId="Web-{5E5425E1-273F-4927-9B4B-926AD2F122BC}" dt="2021-02-24T18:42:20.270" v="590"/>
          <ac:spMkLst>
            <pc:docMk/>
            <pc:sldMk cId="4177667127" sldId="258"/>
            <ac:spMk id="10" creationId="{5ED04FA2-AA0F-4AF4-B27B-771E50F1ADC9}"/>
          </ac:spMkLst>
        </pc:spChg>
        <pc:picChg chg="add mod ord">
          <ac:chgData name="Гость" userId="8b1c20bb1217360e" providerId="Windows Live" clId="Web-{5E5425E1-273F-4927-9B4B-926AD2F122BC}" dt="2021-02-24T18:42:35.973" v="595" actId="14100"/>
          <ac:picMkLst>
            <pc:docMk/>
            <pc:sldMk cId="4177667127" sldId="258"/>
            <ac:picMk id="11" creationId="{89AA68F9-A2C2-441A-AAE1-185F2156A41D}"/>
          </ac:picMkLst>
        </pc:picChg>
      </pc:sldChg>
      <pc:sldChg chg="addSp delSp modSp new mod ord setBg">
        <pc:chgData name="Гость" userId="8b1c20bb1217360e" providerId="Windows Live" clId="Web-{5E5425E1-273F-4927-9B4B-926AD2F122BC}" dt="2021-02-24T18:46:18.115" v="613"/>
        <pc:sldMkLst>
          <pc:docMk/>
          <pc:sldMk cId="3552127772" sldId="259"/>
        </pc:sldMkLst>
        <pc:spChg chg="del">
          <ac:chgData name="Гость" userId="8b1c20bb1217360e" providerId="Windows Live" clId="Web-{5E5425E1-273F-4927-9B4B-926AD2F122BC}" dt="2021-02-24T18:37:21.893" v="562"/>
          <ac:spMkLst>
            <pc:docMk/>
            <pc:sldMk cId="3552127772" sldId="259"/>
            <ac:spMk id="2" creationId="{90A85A62-3ACF-4FB9-82D6-961E1231531A}"/>
          </ac:spMkLst>
        </pc:spChg>
        <pc:spChg chg="del">
          <ac:chgData name="Гость" userId="8b1c20bb1217360e" providerId="Windows Live" clId="Web-{5E5425E1-273F-4927-9B4B-926AD2F122BC}" dt="2021-02-24T18:37:33.174" v="563"/>
          <ac:spMkLst>
            <pc:docMk/>
            <pc:sldMk cId="3552127772" sldId="259"/>
            <ac:spMk id="3" creationId="{84DDC58C-A850-4FAF-91B3-6E516A92DF72}"/>
          </ac:spMkLst>
        </pc:spChg>
        <pc:spChg chg="del">
          <ac:chgData name="Гость" userId="8b1c20bb1217360e" providerId="Windows Live" clId="Web-{5E5425E1-273F-4927-9B4B-926AD2F122BC}" dt="2021-02-24T18:37:42.518" v="564"/>
          <ac:spMkLst>
            <pc:docMk/>
            <pc:sldMk cId="3552127772" sldId="259"/>
            <ac:spMk id="4" creationId="{47836B45-5737-4815-958A-0C2DC258247F}"/>
          </ac:spMkLst>
        </pc:spChg>
        <pc:spChg chg="add del">
          <ac:chgData name="Гость" userId="8b1c20bb1217360e" providerId="Windows Live" clId="Web-{5E5425E1-273F-4927-9B4B-926AD2F122BC}" dt="2021-02-24T18:38:55.206" v="570"/>
          <ac:spMkLst>
            <pc:docMk/>
            <pc:sldMk cId="3552127772" sldId="259"/>
            <ac:spMk id="9" creationId="{355E0F90-3FFF-4E04-B3C8-3C969A415D9C}"/>
          </ac:spMkLst>
        </pc:spChg>
        <pc:spChg chg="add del">
          <ac:chgData name="Гость" userId="8b1c20bb1217360e" providerId="Windows Live" clId="Web-{5E5425E1-273F-4927-9B4B-926AD2F122BC}" dt="2021-02-24T18:38:55.206" v="570"/>
          <ac:spMkLst>
            <pc:docMk/>
            <pc:sldMk cId="3552127772" sldId="259"/>
            <ac:spMk id="11" creationId="{EC63A4EF-A033-4ED0-9EB6-6E1A8D264FE7}"/>
          </ac:spMkLst>
        </pc:spChg>
        <pc:spChg chg="add del">
          <ac:chgData name="Гость" userId="8b1c20bb1217360e" providerId="Windows Live" clId="Web-{5E5425E1-273F-4927-9B4B-926AD2F122BC}" dt="2021-02-24T18:38:55.206" v="570"/>
          <ac:spMkLst>
            <pc:docMk/>
            <pc:sldMk cId="3552127772" sldId="259"/>
            <ac:spMk id="13" creationId="{964965EE-80F2-417F-9652-5BFF14DA7CDD}"/>
          </ac:spMkLst>
        </pc:spChg>
        <pc:spChg chg="add del">
          <ac:chgData name="Гость" userId="8b1c20bb1217360e" providerId="Windows Live" clId="Web-{5E5425E1-273F-4927-9B4B-926AD2F122BC}" dt="2021-02-24T18:38:51.049" v="568"/>
          <ac:spMkLst>
            <pc:docMk/>
            <pc:sldMk cId="3552127772" sldId="259"/>
            <ac:spMk id="14" creationId="{355E0F90-3FFF-4E04-B3C8-3C969A415D9C}"/>
          </ac:spMkLst>
        </pc:spChg>
        <pc:spChg chg="add del">
          <ac:chgData name="Гость" userId="8b1c20bb1217360e" providerId="Windows Live" clId="Web-{5E5425E1-273F-4927-9B4B-926AD2F122BC}" dt="2021-02-24T18:38:55.206" v="570"/>
          <ac:spMkLst>
            <pc:docMk/>
            <pc:sldMk cId="3552127772" sldId="259"/>
            <ac:spMk id="15" creationId="{AA3C9611-CFD7-4C23-A8F2-00E7865A5D02}"/>
          </ac:spMkLst>
        </pc:spChg>
        <pc:spChg chg="add del">
          <ac:chgData name="Гость" userId="8b1c20bb1217360e" providerId="Windows Live" clId="Web-{5E5425E1-273F-4927-9B4B-926AD2F122BC}" dt="2021-02-24T18:38:51.049" v="568"/>
          <ac:spMkLst>
            <pc:docMk/>
            <pc:sldMk cId="3552127772" sldId="259"/>
            <ac:spMk id="16" creationId="{EC63A4EF-A033-4ED0-9EB6-6E1A8D264FE7}"/>
          </ac:spMkLst>
        </pc:spChg>
        <pc:spChg chg="add del">
          <ac:chgData name="Гость" userId="8b1c20bb1217360e" providerId="Windows Live" clId="Web-{5E5425E1-273F-4927-9B4B-926AD2F122BC}" dt="2021-02-24T18:38:55.206" v="570"/>
          <ac:spMkLst>
            <pc:docMk/>
            <pc:sldMk cId="3552127772" sldId="259"/>
            <ac:spMk id="17" creationId="{71E1850B-81EE-4905-9A6F-BDF593EC7713}"/>
          </ac:spMkLst>
        </pc:spChg>
        <pc:spChg chg="add del">
          <ac:chgData name="Гость" userId="8b1c20bb1217360e" providerId="Windows Live" clId="Web-{5E5425E1-273F-4927-9B4B-926AD2F122BC}" dt="2021-02-24T18:38:51.049" v="568"/>
          <ac:spMkLst>
            <pc:docMk/>
            <pc:sldMk cId="3552127772" sldId="259"/>
            <ac:spMk id="18" creationId="{964965EE-80F2-417F-9652-5BFF14DA7CDD}"/>
          </ac:spMkLst>
        </pc:spChg>
        <pc:spChg chg="add del">
          <ac:chgData name="Гость" userId="8b1c20bb1217360e" providerId="Windows Live" clId="Web-{5E5425E1-273F-4927-9B4B-926AD2F122BC}" dt="2021-02-24T18:38:55.206" v="570"/>
          <ac:spMkLst>
            <pc:docMk/>
            <pc:sldMk cId="3552127772" sldId="259"/>
            <ac:spMk id="19" creationId="{FA250539-5364-4CFC-82C6-D791BC0C8802}"/>
          </ac:spMkLst>
        </pc:spChg>
        <pc:spChg chg="add del">
          <ac:chgData name="Гость" userId="8b1c20bb1217360e" providerId="Windows Live" clId="Web-{5E5425E1-273F-4927-9B4B-926AD2F122BC}" dt="2021-02-24T18:38:51.049" v="568"/>
          <ac:spMkLst>
            <pc:docMk/>
            <pc:sldMk cId="3552127772" sldId="259"/>
            <ac:spMk id="20" creationId="{AA3C9611-CFD7-4C23-A8F2-00E7865A5D02}"/>
          </ac:spMkLst>
        </pc:spChg>
        <pc:spChg chg="add del">
          <ac:chgData name="Гость" userId="8b1c20bb1217360e" providerId="Windows Live" clId="Web-{5E5425E1-273F-4927-9B4B-926AD2F122BC}" dt="2021-02-24T18:38:51.049" v="568"/>
          <ac:spMkLst>
            <pc:docMk/>
            <pc:sldMk cId="3552127772" sldId="259"/>
            <ac:spMk id="22" creationId="{9A926BDB-98EF-43B0-A66B-1A6EF8FB2835}"/>
          </ac:spMkLst>
        </pc:spChg>
        <pc:spChg chg="add">
          <ac:chgData name="Гость" userId="8b1c20bb1217360e" providerId="Windows Live" clId="Web-{5E5425E1-273F-4927-9B4B-926AD2F122BC}" dt="2021-02-24T18:38:55.237" v="571"/>
          <ac:spMkLst>
            <pc:docMk/>
            <pc:sldMk cId="3552127772" sldId="259"/>
            <ac:spMk id="25" creationId="{355E0F90-3FFF-4E04-B3C8-3C969A415D9C}"/>
          </ac:spMkLst>
        </pc:spChg>
        <pc:spChg chg="add del">
          <ac:chgData name="Гость" userId="8b1c20bb1217360e" providerId="Windows Live" clId="Web-{5E5425E1-273F-4927-9B4B-926AD2F122BC}" dt="2021-02-24T18:38:51.049" v="568"/>
          <ac:spMkLst>
            <pc:docMk/>
            <pc:sldMk cId="3552127772" sldId="259"/>
            <ac:spMk id="26" creationId="{90FADDEF-2C10-4B0B-868E-6A655B671DAC}"/>
          </ac:spMkLst>
        </pc:spChg>
        <pc:spChg chg="add">
          <ac:chgData name="Гость" userId="8b1c20bb1217360e" providerId="Windows Live" clId="Web-{5E5425E1-273F-4927-9B4B-926AD2F122BC}" dt="2021-02-24T18:38:55.237" v="571"/>
          <ac:spMkLst>
            <pc:docMk/>
            <pc:sldMk cId="3552127772" sldId="259"/>
            <ac:spMk id="27" creationId="{EC63A4EF-A033-4ED0-9EB6-6E1A8D264FE7}"/>
          </ac:spMkLst>
        </pc:spChg>
        <pc:spChg chg="add">
          <ac:chgData name="Гость" userId="8b1c20bb1217360e" providerId="Windows Live" clId="Web-{5E5425E1-273F-4927-9B4B-926AD2F122BC}" dt="2021-02-24T18:38:55.237" v="571"/>
          <ac:spMkLst>
            <pc:docMk/>
            <pc:sldMk cId="3552127772" sldId="259"/>
            <ac:spMk id="28" creationId="{964965EE-80F2-417F-9652-5BFF14DA7CDD}"/>
          </ac:spMkLst>
        </pc:spChg>
        <pc:spChg chg="add">
          <ac:chgData name="Гость" userId="8b1c20bb1217360e" providerId="Windows Live" clId="Web-{5E5425E1-273F-4927-9B4B-926AD2F122BC}" dt="2021-02-24T18:38:55.237" v="571"/>
          <ac:spMkLst>
            <pc:docMk/>
            <pc:sldMk cId="3552127772" sldId="259"/>
            <ac:spMk id="29" creationId="{AA3C9611-CFD7-4C23-A8F2-00E7865A5D02}"/>
          </ac:spMkLst>
        </pc:spChg>
        <pc:picChg chg="add mod ord modCrop">
          <ac:chgData name="Гость" userId="8b1c20bb1217360e" providerId="Windows Live" clId="Web-{5E5425E1-273F-4927-9B4B-926AD2F122BC}" dt="2021-02-24T18:38:55.237" v="571"/>
          <ac:picMkLst>
            <pc:docMk/>
            <pc:sldMk cId="3552127772" sldId="259"/>
            <ac:picMk id="5" creationId="{6747AD45-E0F4-46F2-8AFE-9785CB43215D}"/>
          </ac:picMkLst>
        </pc:picChg>
        <pc:picChg chg="add del">
          <ac:chgData name="Гость" userId="8b1c20bb1217360e" providerId="Windows Live" clId="Web-{5E5425E1-273F-4927-9B4B-926AD2F122BC}" dt="2021-02-24T18:38:55.206" v="570"/>
          <ac:picMkLst>
            <pc:docMk/>
            <pc:sldMk cId="3552127772" sldId="259"/>
            <ac:picMk id="7" creationId="{722F0272-3878-4604-AA91-01CA8F08DEF5}"/>
          </ac:picMkLst>
        </pc:picChg>
        <pc:picChg chg="add del">
          <ac:chgData name="Гость" userId="8b1c20bb1217360e" providerId="Windows Live" clId="Web-{5E5425E1-273F-4927-9B4B-926AD2F122BC}" dt="2021-02-24T18:38:55.206" v="570"/>
          <ac:picMkLst>
            <pc:docMk/>
            <pc:sldMk cId="3552127772" sldId="259"/>
            <ac:picMk id="8" creationId="{1F60EAEC-22E3-4448-8F0A-9ADAA793A95E}"/>
          </ac:picMkLst>
        </pc:picChg>
        <pc:picChg chg="add del">
          <ac:chgData name="Гость" userId="8b1c20bb1217360e" providerId="Windows Live" clId="Web-{5E5425E1-273F-4927-9B4B-926AD2F122BC}" dt="2021-02-24T18:38:51.049" v="568"/>
          <ac:picMkLst>
            <pc:docMk/>
            <pc:sldMk cId="3552127772" sldId="259"/>
            <ac:picMk id="10" creationId="{722F0272-3878-4604-AA91-01CA8F08DEF5}"/>
          </ac:picMkLst>
        </pc:picChg>
        <pc:picChg chg="add del">
          <ac:chgData name="Гость" userId="8b1c20bb1217360e" providerId="Windows Live" clId="Web-{5E5425E1-273F-4927-9B4B-926AD2F122BC}" dt="2021-02-24T18:38:51.049" v="568"/>
          <ac:picMkLst>
            <pc:docMk/>
            <pc:sldMk cId="3552127772" sldId="259"/>
            <ac:picMk id="12" creationId="{1F60EAEC-22E3-4448-8F0A-9ADAA793A95E}"/>
          </ac:picMkLst>
        </pc:picChg>
        <pc:picChg chg="add">
          <ac:chgData name="Гость" userId="8b1c20bb1217360e" providerId="Windows Live" clId="Web-{5E5425E1-273F-4927-9B4B-926AD2F122BC}" dt="2021-02-24T18:38:55.237" v="571"/>
          <ac:picMkLst>
            <pc:docMk/>
            <pc:sldMk cId="3552127772" sldId="259"/>
            <ac:picMk id="21" creationId="{722F0272-3878-4604-AA91-01CA8F08DEF5}"/>
          </ac:picMkLst>
        </pc:picChg>
        <pc:picChg chg="add">
          <ac:chgData name="Гость" userId="8b1c20bb1217360e" providerId="Windows Live" clId="Web-{5E5425E1-273F-4927-9B4B-926AD2F122BC}" dt="2021-02-24T18:38:55.237" v="571"/>
          <ac:picMkLst>
            <pc:docMk/>
            <pc:sldMk cId="3552127772" sldId="259"/>
            <ac:picMk id="23" creationId="{1F60EAEC-22E3-4448-8F0A-9ADAA793A95E}"/>
          </ac:picMkLst>
        </pc:picChg>
        <pc:picChg chg="add del">
          <ac:chgData name="Гость" userId="8b1c20bb1217360e" providerId="Windows Live" clId="Web-{5E5425E1-273F-4927-9B4B-926AD2F122BC}" dt="2021-02-24T18:38:51.049" v="568"/>
          <ac:picMkLst>
            <pc:docMk/>
            <pc:sldMk cId="3552127772" sldId="259"/>
            <ac:picMk id="24" creationId="{A722A754-56A5-43DA-ADE3-C2704FABA2DC}"/>
          </ac:picMkLst>
        </pc:picChg>
      </pc:sldChg>
      <pc:sldChg chg="addSp modSp new mod setBg">
        <pc:chgData name="Гость" userId="8b1c20bb1217360e" providerId="Windows Live" clId="Web-{5E5425E1-273F-4927-9B4B-926AD2F122BC}" dt="2021-02-24T18:49:35.648" v="615"/>
        <pc:sldMkLst>
          <pc:docMk/>
          <pc:sldMk cId="1601152996" sldId="260"/>
        </pc:sldMkLst>
        <pc:picChg chg="add mod">
          <ac:chgData name="Гость" userId="8b1c20bb1217360e" providerId="Windows Live" clId="Web-{5E5425E1-273F-4927-9B4B-926AD2F122BC}" dt="2021-02-24T18:49:35.648" v="615"/>
          <ac:picMkLst>
            <pc:docMk/>
            <pc:sldMk cId="1601152996" sldId="260"/>
            <ac:picMk id="2" creationId="{DB548DD8-4F64-4A41-913C-2E6148A5EC78}"/>
          </ac:picMkLst>
        </pc:picChg>
      </pc:sldChg>
      <pc:sldChg chg="addSp delSp modSp new mod setBg">
        <pc:chgData name="Гость" userId="8b1c20bb1217360e" providerId="Windows Live" clId="Web-{5E5425E1-273F-4927-9B4B-926AD2F122BC}" dt="2021-02-24T18:57:14.417" v="654" actId="14100"/>
        <pc:sldMkLst>
          <pc:docMk/>
          <pc:sldMk cId="2950504087" sldId="261"/>
        </pc:sldMkLst>
        <pc:spChg chg="del">
          <ac:chgData name="Гость" userId="8b1c20bb1217360e" providerId="Windows Live" clId="Web-{5E5425E1-273F-4927-9B4B-926AD2F122BC}" dt="2021-02-24T18:44:56.630" v="600"/>
          <ac:spMkLst>
            <pc:docMk/>
            <pc:sldMk cId="2950504087" sldId="261"/>
            <ac:spMk id="2" creationId="{563B2DE8-6D0F-4A1F-B899-E870FFAB0716}"/>
          </ac:spMkLst>
        </pc:spChg>
        <pc:spChg chg="mod">
          <ac:chgData name="Гость" userId="8b1c20bb1217360e" providerId="Windows Live" clId="Web-{5E5425E1-273F-4927-9B4B-926AD2F122BC}" dt="2021-02-24T18:56:50.682" v="652"/>
          <ac:spMkLst>
            <pc:docMk/>
            <pc:sldMk cId="2950504087" sldId="261"/>
            <ac:spMk id="3" creationId="{130DA32E-29B2-462D-AFD7-7E80F59076B9}"/>
          </ac:spMkLst>
        </pc:spChg>
        <pc:spChg chg="mod ord">
          <ac:chgData name="Гость" userId="8b1c20bb1217360e" providerId="Windows Live" clId="Web-{5E5425E1-273F-4927-9B4B-926AD2F122BC}" dt="2021-02-24T18:57:14.417" v="654" actId="14100"/>
          <ac:spMkLst>
            <pc:docMk/>
            <pc:sldMk cId="2950504087" sldId="261"/>
            <ac:spMk id="4" creationId="{00F91097-070A-42B9-B1A6-25990B1C4D8F}"/>
          </ac:spMkLst>
        </pc:spChg>
        <pc:spChg chg="add del">
          <ac:chgData name="Гость" userId="8b1c20bb1217360e" providerId="Windows Live" clId="Web-{5E5425E1-273F-4927-9B4B-926AD2F122BC}" dt="2021-02-24T18:45:24.505" v="604"/>
          <ac:spMkLst>
            <pc:docMk/>
            <pc:sldMk cId="2950504087" sldId="261"/>
            <ac:spMk id="9" creationId="{8DA14841-53A4-4935-BE65-C8373B8A6D06}"/>
          </ac:spMkLst>
        </pc:spChg>
        <pc:spChg chg="add del">
          <ac:chgData name="Гость" userId="8b1c20bb1217360e" providerId="Windows Live" clId="Web-{5E5425E1-273F-4927-9B4B-926AD2F122BC}" dt="2021-02-24T18:45:24.505" v="604"/>
          <ac:spMkLst>
            <pc:docMk/>
            <pc:sldMk cId="2950504087" sldId="261"/>
            <ac:spMk id="11" creationId="{9877C2CF-B2DD-41C8-8B5E-152673376B41}"/>
          </ac:spMkLst>
        </pc:spChg>
        <pc:spChg chg="add del">
          <ac:chgData name="Гость" userId="8b1c20bb1217360e" providerId="Windows Live" clId="Web-{5E5425E1-273F-4927-9B4B-926AD2F122BC}" dt="2021-02-24T18:45:24.505" v="604"/>
          <ac:spMkLst>
            <pc:docMk/>
            <pc:sldMk cId="2950504087" sldId="261"/>
            <ac:spMk id="13" creationId="{24923D72-7E69-464B-94C5-B2530008D094}"/>
          </ac:spMkLst>
        </pc:spChg>
        <pc:spChg chg="add del">
          <ac:chgData name="Гость" userId="8b1c20bb1217360e" providerId="Windows Live" clId="Web-{5E5425E1-273F-4927-9B4B-926AD2F122BC}" dt="2021-02-24T18:45:19.178" v="602"/>
          <ac:spMkLst>
            <pc:docMk/>
            <pc:sldMk cId="2950504087" sldId="261"/>
            <ac:spMk id="14" creationId="{4C790028-99AE-4AE4-8269-9913E2D50625}"/>
          </ac:spMkLst>
        </pc:spChg>
        <pc:spChg chg="add del">
          <ac:chgData name="Гость" userId="8b1c20bb1217360e" providerId="Windows Live" clId="Web-{5E5425E1-273F-4927-9B4B-926AD2F122BC}" dt="2021-02-24T18:45:24.505" v="604"/>
          <ac:spMkLst>
            <pc:docMk/>
            <pc:sldMk cId="2950504087" sldId="261"/>
            <ac:spMk id="15" creationId="{A00CCC86-7A88-4DFF-A0D0-6604606A2AEA}"/>
          </ac:spMkLst>
        </pc:spChg>
        <pc:spChg chg="add del">
          <ac:chgData name="Гость" userId="8b1c20bb1217360e" providerId="Windows Live" clId="Web-{5E5425E1-273F-4927-9B4B-926AD2F122BC}" dt="2021-02-24T18:45:19.178" v="602"/>
          <ac:spMkLst>
            <pc:docMk/>
            <pc:sldMk cId="2950504087" sldId="261"/>
            <ac:spMk id="16" creationId="{06936A2A-FE08-4EE0-A409-3EF3FA2448DE}"/>
          </ac:spMkLst>
        </pc:spChg>
        <pc:spChg chg="add del">
          <ac:chgData name="Гость" userId="8b1c20bb1217360e" providerId="Windows Live" clId="Web-{5E5425E1-273F-4927-9B4B-926AD2F122BC}" dt="2021-02-24T18:45:24.505" v="604"/>
          <ac:spMkLst>
            <pc:docMk/>
            <pc:sldMk cId="2950504087" sldId="261"/>
            <ac:spMk id="17" creationId="{E1F8ABFD-155B-4386-AE33-6E13057CFCF3}"/>
          </ac:spMkLst>
        </pc:spChg>
        <pc:spChg chg="add del">
          <ac:chgData name="Гость" userId="8b1c20bb1217360e" providerId="Windows Live" clId="Web-{5E5425E1-273F-4927-9B4B-926AD2F122BC}" dt="2021-02-24T18:45:19.178" v="602"/>
          <ac:spMkLst>
            <pc:docMk/>
            <pc:sldMk cId="2950504087" sldId="261"/>
            <ac:spMk id="18" creationId="{E1F0989E-BFBB-43E4-927B-2C51C7AE261D}"/>
          </ac:spMkLst>
        </pc:spChg>
        <pc:spChg chg="add del">
          <ac:chgData name="Гость" userId="8b1c20bb1217360e" providerId="Windows Live" clId="Web-{5E5425E1-273F-4927-9B4B-926AD2F122BC}" dt="2021-02-24T18:45:24.505" v="604"/>
          <ac:spMkLst>
            <pc:docMk/>
            <pc:sldMk cId="2950504087" sldId="261"/>
            <ac:spMk id="19" creationId="{B3408E4B-2DDD-4FB3-9181-7D8A09775FB3}"/>
          </ac:spMkLst>
        </pc:spChg>
        <pc:spChg chg="add del">
          <ac:chgData name="Гость" userId="8b1c20bb1217360e" providerId="Windows Live" clId="Web-{5E5425E1-273F-4927-9B4B-926AD2F122BC}" dt="2021-02-24T18:45:19.178" v="602"/>
          <ac:spMkLst>
            <pc:docMk/>
            <pc:sldMk cId="2950504087" sldId="261"/>
            <ac:spMk id="20" creationId="{8ACA2469-91AA-459B-A5DD-8FFC0F70E05C}"/>
          </ac:spMkLst>
        </pc:spChg>
        <pc:spChg chg="add del">
          <ac:chgData name="Гость" userId="8b1c20bb1217360e" providerId="Windows Live" clId="Web-{5E5425E1-273F-4927-9B4B-926AD2F122BC}" dt="2021-02-24T18:45:19.178" v="602"/>
          <ac:spMkLst>
            <pc:docMk/>
            <pc:sldMk cId="2950504087" sldId="261"/>
            <ac:spMk id="22" creationId="{97860FD2-CA19-4064-AA6F-68050C3D2011}"/>
          </ac:spMkLst>
        </pc:spChg>
        <pc:spChg chg="add del">
          <ac:chgData name="Гость" userId="8b1c20bb1217360e" providerId="Windows Live" clId="Web-{5E5425E1-273F-4927-9B4B-926AD2F122BC}" dt="2021-02-24T18:45:19.178" v="602"/>
          <ac:spMkLst>
            <pc:docMk/>
            <pc:sldMk cId="2950504087" sldId="261"/>
            <ac:spMk id="24" creationId="{04B15793-5D52-4CE3-9456-520488317C43}"/>
          </ac:spMkLst>
        </pc:spChg>
        <pc:spChg chg="add del">
          <ac:chgData name="Гость" userId="8b1c20bb1217360e" providerId="Windows Live" clId="Web-{5E5425E1-273F-4927-9B4B-926AD2F122BC}" dt="2021-02-24T18:45:24.505" v="604"/>
          <ac:spMkLst>
            <pc:docMk/>
            <pc:sldMk cId="2950504087" sldId="261"/>
            <ac:spMk id="25" creationId="{BC93C630-65D6-40FA-A096-8251FB983E45}"/>
          </ac:spMkLst>
        </pc:spChg>
        <pc:spChg chg="add del">
          <ac:chgData name="Гость" userId="8b1c20bb1217360e" providerId="Windows Live" clId="Web-{5E5425E1-273F-4927-9B4B-926AD2F122BC}" dt="2021-02-24T18:45:24.505" v="604"/>
          <ac:spMkLst>
            <pc:docMk/>
            <pc:sldMk cId="2950504087" sldId="261"/>
            <ac:spMk id="27" creationId="{C2C51E34-9874-483C-A2C5-C9D271AD146E}"/>
          </ac:spMkLst>
        </pc:spChg>
        <pc:spChg chg="add del">
          <ac:chgData name="Гость" userId="8b1c20bb1217360e" providerId="Windows Live" clId="Web-{5E5425E1-273F-4927-9B4B-926AD2F122BC}" dt="2021-02-24T18:45:24.505" v="604"/>
          <ac:spMkLst>
            <pc:docMk/>
            <pc:sldMk cId="2950504087" sldId="261"/>
            <ac:spMk id="29" creationId="{6109E7E7-5EA4-4526-A350-196FF2782FC3}"/>
          </ac:spMkLst>
        </pc:spChg>
        <pc:spChg chg="add del">
          <ac:chgData name="Гость" userId="8b1c20bb1217360e" providerId="Windows Live" clId="Web-{5E5425E1-273F-4927-9B4B-926AD2F122BC}" dt="2021-02-24T18:45:19.178" v="602"/>
          <ac:spMkLst>
            <pc:docMk/>
            <pc:sldMk cId="2950504087" sldId="261"/>
            <ac:spMk id="30" creationId="{B955B52B-4DBA-4DB2-99C3-70E2B0E79D85}"/>
          </ac:spMkLst>
        </pc:spChg>
        <pc:spChg chg="add del">
          <ac:chgData name="Гость" userId="8b1c20bb1217360e" providerId="Windows Live" clId="Web-{5E5425E1-273F-4927-9B4B-926AD2F122BC}" dt="2021-02-24T18:45:24.505" v="604"/>
          <ac:spMkLst>
            <pc:docMk/>
            <pc:sldMk cId="2950504087" sldId="261"/>
            <ac:spMk id="31" creationId="{22373A23-D87D-48AD-A357-96100C722DDC}"/>
          </ac:spMkLst>
        </pc:spChg>
        <pc:spChg chg="add del">
          <ac:chgData name="Гость" userId="8b1c20bb1217360e" providerId="Windows Live" clId="Web-{5E5425E1-273F-4927-9B4B-926AD2F122BC}" dt="2021-02-24T18:45:19.178" v="602"/>
          <ac:spMkLst>
            <pc:docMk/>
            <pc:sldMk cId="2950504087" sldId="261"/>
            <ac:spMk id="32" creationId="{E9076632-5B90-4929-B54C-1CA407D81C89}"/>
          </ac:spMkLst>
        </pc:spChg>
        <pc:spChg chg="add del">
          <ac:chgData name="Гость" userId="8b1c20bb1217360e" providerId="Windows Live" clId="Web-{5E5425E1-273F-4927-9B4B-926AD2F122BC}" dt="2021-02-24T18:45:19.178" v="602"/>
          <ac:spMkLst>
            <pc:docMk/>
            <pc:sldMk cId="2950504087" sldId="261"/>
            <ac:spMk id="34" creationId="{CC0A16B4-C5FC-49C6-97DE-C29FF4E4B958}"/>
          </ac:spMkLst>
        </pc:spChg>
        <pc:spChg chg="add del">
          <ac:chgData name="Гость" userId="8b1c20bb1217360e" providerId="Windows Live" clId="Web-{5E5425E1-273F-4927-9B4B-926AD2F122BC}" dt="2021-02-24T18:45:19.178" v="602"/>
          <ac:spMkLst>
            <pc:docMk/>
            <pc:sldMk cId="2950504087" sldId="261"/>
            <ac:spMk id="36" creationId="{51007033-EB39-46FC-A11A-D75E520C76D4}"/>
          </ac:spMkLst>
        </pc:spChg>
        <pc:spChg chg="add del">
          <ac:chgData name="Гость" userId="8b1c20bb1217360e" providerId="Windows Live" clId="Web-{5E5425E1-273F-4927-9B4B-926AD2F122BC}" dt="2021-02-24T18:45:34.459" v="606"/>
          <ac:spMkLst>
            <pc:docMk/>
            <pc:sldMk cId="2950504087" sldId="261"/>
            <ac:spMk id="37" creationId="{8DA14841-53A4-4935-BE65-C8373B8A6D06}"/>
          </ac:spMkLst>
        </pc:spChg>
        <pc:spChg chg="add del">
          <ac:chgData name="Гость" userId="8b1c20bb1217360e" providerId="Windows Live" clId="Web-{5E5425E1-273F-4927-9B4B-926AD2F122BC}" dt="2021-02-24T18:45:19.178" v="602"/>
          <ac:spMkLst>
            <pc:docMk/>
            <pc:sldMk cId="2950504087" sldId="261"/>
            <ac:spMk id="38" creationId="{3E23A6E2-F2D4-4F1D-ABEB-65EFA80BA708}"/>
          </ac:spMkLst>
        </pc:spChg>
        <pc:spChg chg="add del">
          <ac:chgData name="Гость" userId="8b1c20bb1217360e" providerId="Windows Live" clId="Web-{5E5425E1-273F-4927-9B4B-926AD2F122BC}" dt="2021-02-24T18:45:34.459" v="606"/>
          <ac:spMkLst>
            <pc:docMk/>
            <pc:sldMk cId="2950504087" sldId="261"/>
            <ac:spMk id="39" creationId="{9877C2CF-B2DD-41C8-8B5E-152673376B41}"/>
          </ac:spMkLst>
        </pc:spChg>
        <pc:spChg chg="add del">
          <ac:chgData name="Гость" userId="8b1c20bb1217360e" providerId="Windows Live" clId="Web-{5E5425E1-273F-4927-9B4B-926AD2F122BC}" dt="2021-02-24T18:45:19.178" v="602"/>
          <ac:spMkLst>
            <pc:docMk/>
            <pc:sldMk cId="2950504087" sldId="261"/>
            <ac:spMk id="40" creationId="{549DF2AF-0E3C-4E5E-86E2-C01D08700670}"/>
          </ac:spMkLst>
        </pc:spChg>
        <pc:spChg chg="add del">
          <ac:chgData name="Гость" userId="8b1c20bb1217360e" providerId="Windows Live" clId="Web-{5E5425E1-273F-4927-9B4B-926AD2F122BC}" dt="2021-02-24T18:45:34.459" v="606"/>
          <ac:spMkLst>
            <pc:docMk/>
            <pc:sldMk cId="2950504087" sldId="261"/>
            <ac:spMk id="41" creationId="{24923D72-7E69-464B-94C5-B2530008D094}"/>
          </ac:spMkLst>
        </pc:spChg>
        <pc:spChg chg="add del">
          <ac:chgData name="Гость" userId="8b1c20bb1217360e" providerId="Windows Live" clId="Web-{5E5425E1-273F-4927-9B4B-926AD2F122BC}" dt="2021-02-24T18:45:34.459" v="606"/>
          <ac:spMkLst>
            <pc:docMk/>
            <pc:sldMk cId="2950504087" sldId="261"/>
            <ac:spMk id="42" creationId="{A00CCC86-7A88-4DFF-A0D0-6604606A2AEA}"/>
          </ac:spMkLst>
        </pc:spChg>
        <pc:spChg chg="add del">
          <ac:chgData name="Гость" userId="8b1c20bb1217360e" providerId="Windows Live" clId="Web-{5E5425E1-273F-4927-9B4B-926AD2F122BC}" dt="2021-02-24T18:45:34.459" v="606"/>
          <ac:spMkLst>
            <pc:docMk/>
            <pc:sldMk cId="2950504087" sldId="261"/>
            <ac:spMk id="43" creationId="{E1F8ABFD-155B-4386-AE33-6E13057CFCF3}"/>
          </ac:spMkLst>
        </pc:spChg>
        <pc:spChg chg="add del">
          <ac:chgData name="Гость" userId="8b1c20bb1217360e" providerId="Windows Live" clId="Web-{5E5425E1-273F-4927-9B4B-926AD2F122BC}" dt="2021-02-24T18:45:34.459" v="606"/>
          <ac:spMkLst>
            <pc:docMk/>
            <pc:sldMk cId="2950504087" sldId="261"/>
            <ac:spMk id="44" creationId="{3FAD17B9-9E6C-4DD1-9728-97B5E5FCCAB2}"/>
          </ac:spMkLst>
        </pc:spChg>
        <pc:spChg chg="add del">
          <ac:chgData name="Гость" userId="8b1c20bb1217360e" providerId="Windows Live" clId="Web-{5E5425E1-273F-4927-9B4B-926AD2F122BC}" dt="2021-02-24T18:45:34.459" v="606"/>
          <ac:spMkLst>
            <pc:docMk/>
            <pc:sldMk cId="2950504087" sldId="261"/>
            <ac:spMk id="45" creationId="{D7AC3F90-A588-42FF-B41D-062A8D91B9E5}"/>
          </ac:spMkLst>
        </pc:spChg>
        <pc:spChg chg="add del">
          <ac:chgData name="Гость" userId="8b1c20bb1217360e" providerId="Windows Live" clId="Web-{5E5425E1-273F-4927-9B4B-926AD2F122BC}" dt="2021-02-24T18:45:34.459" v="606"/>
          <ac:spMkLst>
            <pc:docMk/>
            <pc:sldMk cId="2950504087" sldId="261"/>
            <ac:spMk id="47" creationId="{E1AADF25-43E9-4DE0-AD82-4F6052319136}"/>
          </ac:spMkLst>
        </pc:spChg>
        <pc:spChg chg="add del">
          <ac:chgData name="Гость" userId="8b1c20bb1217360e" providerId="Windows Live" clId="Web-{5E5425E1-273F-4927-9B4B-926AD2F122BC}" dt="2021-02-24T18:45:34.459" v="606"/>
          <ac:spMkLst>
            <pc:docMk/>
            <pc:sldMk cId="2950504087" sldId="261"/>
            <ac:spMk id="48" creationId="{CBC2D515-EF3C-4E4E-8BC1-192B21E92713}"/>
          </ac:spMkLst>
        </pc:spChg>
        <pc:spChg chg="add del">
          <ac:chgData name="Гость" userId="8b1c20bb1217360e" providerId="Windows Live" clId="Web-{5E5425E1-273F-4927-9B4B-926AD2F122BC}" dt="2021-02-24T18:55:41.041" v="647"/>
          <ac:spMkLst>
            <pc:docMk/>
            <pc:sldMk cId="2950504087" sldId="261"/>
            <ac:spMk id="51" creationId="{8DA14841-53A4-4935-BE65-C8373B8A6D06}"/>
          </ac:spMkLst>
        </pc:spChg>
        <pc:spChg chg="add del">
          <ac:chgData name="Гость" userId="8b1c20bb1217360e" providerId="Windows Live" clId="Web-{5E5425E1-273F-4927-9B4B-926AD2F122BC}" dt="2021-02-24T18:55:41.041" v="647"/>
          <ac:spMkLst>
            <pc:docMk/>
            <pc:sldMk cId="2950504087" sldId="261"/>
            <ac:spMk id="52" creationId="{9877C2CF-B2DD-41C8-8B5E-152673376B41}"/>
          </ac:spMkLst>
        </pc:spChg>
        <pc:spChg chg="add del">
          <ac:chgData name="Гость" userId="8b1c20bb1217360e" providerId="Windows Live" clId="Web-{5E5425E1-273F-4927-9B4B-926AD2F122BC}" dt="2021-02-24T18:55:41.041" v="647"/>
          <ac:spMkLst>
            <pc:docMk/>
            <pc:sldMk cId="2950504087" sldId="261"/>
            <ac:spMk id="53" creationId="{24923D72-7E69-464B-94C5-B2530008D094}"/>
          </ac:spMkLst>
        </pc:spChg>
        <pc:spChg chg="add del">
          <ac:chgData name="Гость" userId="8b1c20bb1217360e" providerId="Windows Live" clId="Web-{5E5425E1-273F-4927-9B4B-926AD2F122BC}" dt="2021-02-24T18:55:41.041" v="647"/>
          <ac:spMkLst>
            <pc:docMk/>
            <pc:sldMk cId="2950504087" sldId="261"/>
            <ac:spMk id="54" creationId="{A00CCC86-7A88-4DFF-A0D0-6604606A2AEA}"/>
          </ac:spMkLst>
        </pc:spChg>
        <pc:spChg chg="add del">
          <ac:chgData name="Гость" userId="8b1c20bb1217360e" providerId="Windows Live" clId="Web-{5E5425E1-273F-4927-9B4B-926AD2F122BC}" dt="2021-02-24T18:55:41.041" v="647"/>
          <ac:spMkLst>
            <pc:docMk/>
            <pc:sldMk cId="2950504087" sldId="261"/>
            <ac:spMk id="55" creationId="{E1F8ABFD-155B-4386-AE33-6E13057CFCF3}"/>
          </ac:spMkLst>
        </pc:spChg>
        <pc:spChg chg="add del">
          <ac:chgData name="Гость" userId="8b1c20bb1217360e" providerId="Windows Live" clId="Web-{5E5425E1-273F-4927-9B4B-926AD2F122BC}" dt="2021-02-24T18:55:41.041" v="647"/>
          <ac:spMkLst>
            <pc:docMk/>
            <pc:sldMk cId="2950504087" sldId="261"/>
            <ac:spMk id="56" creationId="{40C8693A-B687-4F5E-B86B-B4F11D52347E}"/>
          </ac:spMkLst>
        </pc:spChg>
        <pc:spChg chg="add del">
          <ac:chgData name="Гость" userId="8b1c20bb1217360e" providerId="Windows Live" clId="Web-{5E5425E1-273F-4927-9B4B-926AD2F122BC}" dt="2021-02-24T18:55:41.041" v="647"/>
          <ac:spMkLst>
            <pc:docMk/>
            <pc:sldMk cId="2950504087" sldId="261"/>
            <ac:spMk id="59" creationId="{E7B58214-716F-43B8-8272-85CE2B9AB0B5}"/>
          </ac:spMkLst>
        </pc:spChg>
        <pc:spChg chg="add del">
          <ac:chgData name="Гость" userId="8b1c20bb1217360e" providerId="Windows Live" clId="Web-{5E5425E1-273F-4927-9B4B-926AD2F122BC}" dt="2021-02-24T18:55:41.041" v="647"/>
          <ac:spMkLst>
            <pc:docMk/>
            <pc:sldMk cId="2950504087" sldId="261"/>
            <ac:spMk id="60" creationId="{2A5C070E-7DB1-4147-B6A8-D14B9C40E159}"/>
          </ac:spMkLst>
        </pc:spChg>
        <pc:spChg chg="add del">
          <ac:chgData name="Гость" userId="8b1c20bb1217360e" providerId="Windows Live" clId="Web-{5E5425E1-273F-4927-9B4B-926AD2F122BC}" dt="2021-02-24T18:55:41.041" v="647"/>
          <ac:spMkLst>
            <pc:docMk/>
            <pc:sldMk cId="2950504087" sldId="261"/>
            <ac:spMk id="61" creationId="{A31070C9-36CD-4B65-8159-324995821FB9}"/>
          </ac:spMkLst>
        </pc:spChg>
        <pc:spChg chg="add del">
          <ac:chgData name="Гость" userId="8b1c20bb1217360e" providerId="Windows Live" clId="Web-{5E5425E1-273F-4927-9B4B-926AD2F122BC}" dt="2021-02-24T18:55:41.041" v="647"/>
          <ac:spMkLst>
            <pc:docMk/>
            <pc:sldMk cId="2950504087" sldId="261"/>
            <ac:spMk id="62" creationId="{89C35FB2-5194-4BE0-92D0-464E2B7116C7}"/>
          </ac:spMkLst>
        </pc:spChg>
        <pc:spChg chg="add del">
          <ac:chgData name="Гость" userId="8b1c20bb1217360e" providerId="Windows Live" clId="Web-{5E5425E1-273F-4927-9B4B-926AD2F122BC}" dt="2021-02-24T18:56:50.682" v="652"/>
          <ac:spMkLst>
            <pc:docMk/>
            <pc:sldMk cId="2950504087" sldId="261"/>
            <ac:spMk id="71" creationId="{8DA14841-53A4-4935-BE65-C8373B8A6D06}"/>
          </ac:spMkLst>
        </pc:spChg>
        <pc:spChg chg="add del">
          <ac:chgData name="Гость" userId="8b1c20bb1217360e" providerId="Windows Live" clId="Web-{5E5425E1-273F-4927-9B4B-926AD2F122BC}" dt="2021-02-24T18:56:50.682" v="652"/>
          <ac:spMkLst>
            <pc:docMk/>
            <pc:sldMk cId="2950504087" sldId="261"/>
            <ac:spMk id="73" creationId="{9877C2CF-B2DD-41C8-8B5E-152673376B41}"/>
          </ac:spMkLst>
        </pc:spChg>
        <pc:spChg chg="add del">
          <ac:chgData name="Гость" userId="8b1c20bb1217360e" providerId="Windows Live" clId="Web-{5E5425E1-273F-4927-9B4B-926AD2F122BC}" dt="2021-02-24T18:56:50.682" v="652"/>
          <ac:spMkLst>
            <pc:docMk/>
            <pc:sldMk cId="2950504087" sldId="261"/>
            <ac:spMk id="75" creationId="{24923D72-7E69-464B-94C5-B2530008D094}"/>
          </ac:spMkLst>
        </pc:spChg>
        <pc:spChg chg="add del">
          <ac:chgData name="Гость" userId="8b1c20bb1217360e" providerId="Windows Live" clId="Web-{5E5425E1-273F-4927-9B4B-926AD2F122BC}" dt="2021-02-24T18:56:50.682" v="652"/>
          <ac:spMkLst>
            <pc:docMk/>
            <pc:sldMk cId="2950504087" sldId="261"/>
            <ac:spMk id="77" creationId="{A00CCC86-7A88-4DFF-A0D0-6604606A2AEA}"/>
          </ac:spMkLst>
        </pc:spChg>
        <pc:spChg chg="add del">
          <ac:chgData name="Гость" userId="8b1c20bb1217360e" providerId="Windows Live" clId="Web-{5E5425E1-273F-4927-9B4B-926AD2F122BC}" dt="2021-02-24T18:56:50.682" v="652"/>
          <ac:spMkLst>
            <pc:docMk/>
            <pc:sldMk cId="2950504087" sldId="261"/>
            <ac:spMk id="79" creationId="{E1F8ABFD-155B-4386-AE33-6E13057CFCF3}"/>
          </ac:spMkLst>
        </pc:spChg>
        <pc:spChg chg="add del">
          <ac:chgData name="Гость" userId="8b1c20bb1217360e" providerId="Windows Live" clId="Web-{5E5425E1-273F-4927-9B4B-926AD2F122BC}" dt="2021-02-24T18:56:50.682" v="652"/>
          <ac:spMkLst>
            <pc:docMk/>
            <pc:sldMk cId="2950504087" sldId="261"/>
            <ac:spMk id="81" creationId="{43BBAF34-367D-4E18-A62E-4602BD90855C}"/>
          </ac:spMkLst>
        </pc:spChg>
        <pc:spChg chg="add del">
          <ac:chgData name="Гость" userId="8b1c20bb1217360e" providerId="Windows Live" clId="Web-{5E5425E1-273F-4927-9B4B-926AD2F122BC}" dt="2021-02-24T18:56:50.682" v="652"/>
          <ac:spMkLst>
            <pc:docMk/>
            <pc:sldMk cId="2950504087" sldId="261"/>
            <ac:spMk id="83" creationId="{99A4CF08-858A-49E4-B707-4E7585D11566}"/>
          </ac:spMkLst>
        </pc:spChg>
        <pc:spChg chg="add del">
          <ac:chgData name="Гость" userId="8b1c20bb1217360e" providerId="Windows Live" clId="Web-{5E5425E1-273F-4927-9B4B-926AD2F122BC}" dt="2021-02-24T18:56:50.682" v="652"/>
          <ac:spMkLst>
            <pc:docMk/>
            <pc:sldMk cId="2950504087" sldId="261"/>
            <ac:spMk id="85" creationId="{56938E62-910D-4D69-AA09-567AAAC3776D}"/>
          </ac:spMkLst>
        </pc:spChg>
        <pc:spChg chg="add del">
          <ac:chgData name="Гость" userId="8b1c20bb1217360e" providerId="Windows Live" clId="Web-{5E5425E1-273F-4927-9B4B-926AD2F122BC}" dt="2021-02-24T18:56:50.682" v="652"/>
          <ac:spMkLst>
            <pc:docMk/>
            <pc:sldMk cId="2950504087" sldId="261"/>
            <ac:spMk id="87" creationId="{A74E54C6-D084-4BC8-B3F9-8B9EC22A6B67}"/>
          </ac:spMkLst>
        </pc:spChg>
        <pc:spChg chg="add del">
          <ac:chgData name="Гость" userId="8b1c20bb1217360e" providerId="Windows Live" clId="Web-{5E5425E1-273F-4927-9B4B-926AD2F122BC}" dt="2021-02-24T18:56:50.682" v="652"/>
          <ac:spMkLst>
            <pc:docMk/>
            <pc:sldMk cId="2950504087" sldId="261"/>
            <ac:spMk id="89" creationId="{777713DB-A0B1-4507-9991-B6DCAE436C74}"/>
          </ac:spMkLst>
        </pc:spChg>
        <pc:spChg chg="add">
          <ac:chgData name="Гость" userId="8b1c20bb1217360e" providerId="Windows Live" clId="Web-{5E5425E1-273F-4927-9B4B-926AD2F122BC}" dt="2021-02-24T18:56:50.682" v="652"/>
          <ac:spMkLst>
            <pc:docMk/>
            <pc:sldMk cId="2950504087" sldId="261"/>
            <ac:spMk id="100" creationId="{8DA14841-53A4-4935-BE65-C8373B8A6D06}"/>
          </ac:spMkLst>
        </pc:spChg>
        <pc:spChg chg="add">
          <ac:chgData name="Гость" userId="8b1c20bb1217360e" providerId="Windows Live" clId="Web-{5E5425E1-273F-4927-9B4B-926AD2F122BC}" dt="2021-02-24T18:56:50.682" v="652"/>
          <ac:spMkLst>
            <pc:docMk/>
            <pc:sldMk cId="2950504087" sldId="261"/>
            <ac:spMk id="102" creationId="{9877C2CF-B2DD-41C8-8B5E-152673376B41}"/>
          </ac:spMkLst>
        </pc:spChg>
        <pc:spChg chg="add">
          <ac:chgData name="Гость" userId="8b1c20bb1217360e" providerId="Windows Live" clId="Web-{5E5425E1-273F-4927-9B4B-926AD2F122BC}" dt="2021-02-24T18:56:50.682" v="652"/>
          <ac:spMkLst>
            <pc:docMk/>
            <pc:sldMk cId="2950504087" sldId="261"/>
            <ac:spMk id="104" creationId="{24923D72-7E69-464B-94C5-B2530008D094}"/>
          </ac:spMkLst>
        </pc:spChg>
        <pc:spChg chg="add">
          <ac:chgData name="Гость" userId="8b1c20bb1217360e" providerId="Windows Live" clId="Web-{5E5425E1-273F-4927-9B4B-926AD2F122BC}" dt="2021-02-24T18:56:50.682" v="652"/>
          <ac:spMkLst>
            <pc:docMk/>
            <pc:sldMk cId="2950504087" sldId="261"/>
            <ac:spMk id="106" creationId="{A00CCC86-7A88-4DFF-A0D0-6604606A2AEA}"/>
          </ac:spMkLst>
        </pc:spChg>
        <pc:spChg chg="add">
          <ac:chgData name="Гость" userId="8b1c20bb1217360e" providerId="Windows Live" clId="Web-{5E5425E1-273F-4927-9B4B-926AD2F122BC}" dt="2021-02-24T18:56:50.682" v="652"/>
          <ac:spMkLst>
            <pc:docMk/>
            <pc:sldMk cId="2950504087" sldId="261"/>
            <ac:spMk id="108" creationId="{E1F8ABFD-155B-4386-AE33-6E13057CFCF3}"/>
          </ac:spMkLst>
        </pc:spChg>
        <pc:spChg chg="add">
          <ac:chgData name="Гость" userId="8b1c20bb1217360e" providerId="Windows Live" clId="Web-{5E5425E1-273F-4927-9B4B-926AD2F122BC}" dt="2021-02-24T18:56:50.682" v="652"/>
          <ac:spMkLst>
            <pc:docMk/>
            <pc:sldMk cId="2950504087" sldId="261"/>
            <ac:spMk id="110" creationId="{62C9A412-6D33-4176-9157-E3B99D3AC2F4}"/>
          </ac:spMkLst>
        </pc:spChg>
        <pc:spChg chg="add">
          <ac:chgData name="Гость" userId="8b1c20bb1217360e" providerId="Windows Live" clId="Web-{5E5425E1-273F-4927-9B4B-926AD2F122BC}" dt="2021-02-24T18:56:50.682" v="652"/>
          <ac:spMkLst>
            <pc:docMk/>
            <pc:sldMk cId="2950504087" sldId="261"/>
            <ac:spMk id="116" creationId="{F2A188AC-153B-4A00-B5A5-794810FA01AC}"/>
          </ac:spMkLst>
        </pc:spChg>
        <pc:spChg chg="add">
          <ac:chgData name="Гость" userId="8b1c20bb1217360e" providerId="Windows Live" clId="Web-{5E5425E1-273F-4927-9B4B-926AD2F122BC}" dt="2021-02-24T18:56:50.682" v="652"/>
          <ac:spMkLst>
            <pc:docMk/>
            <pc:sldMk cId="2950504087" sldId="261"/>
            <ac:spMk id="118" creationId="{C61FC670-9D36-4874-9280-16FEDEA4C6CF}"/>
          </ac:spMkLst>
        </pc:spChg>
        <pc:spChg chg="add">
          <ac:chgData name="Гость" userId="8b1c20bb1217360e" providerId="Windows Live" clId="Web-{5E5425E1-273F-4927-9B4B-926AD2F122BC}" dt="2021-02-24T18:56:50.682" v="652"/>
          <ac:spMkLst>
            <pc:docMk/>
            <pc:sldMk cId="2950504087" sldId="261"/>
            <ac:spMk id="120" creationId="{236FD2F9-5FC0-4B1C-A95A-266B3379CB2A}"/>
          </ac:spMkLst>
        </pc:spChg>
        <pc:spChg chg="add">
          <ac:chgData name="Гость" userId="8b1c20bb1217360e" providerId="Windows Live" clId="Web-{5E5425E1-273F-4927-9B4B-926AD2F122BC}" dt="2021-02-24T18:56:50.682" v="652"/>
          <ac:spMkLst>
            <pc:docMk/>
            <pc:sldMk cId="2950504087" sldId="261"/>
            <ac:spMk id="122" creationId="{8C547AF4-DD54-40F6-9F0C-1D4C014EB58F}"/>
          </ac:spMkLst>
        </pc:spChg>
        <pc:picChg chg="add mod ord modCrop">
          <ac:chgData name="Гость" userId="8b1c20bb1217360e" providerId="Windows Live" clId="Web-{5E5425E1-273F-4927-9B4B-926AD2F122BC}" dt="2021-02-24T18:56:50.682" v="652"/>
          <ac:picMkLst>
            <pc:docMk/>
            <pc:sldMk cId="2950504087" sldId="261"/>
            <ac:picMk id="5" creationId="{8E840EEE-4290-47E2-803E-08F880E68182}"/>
          </ac:picMkLst>
        </pc:picChg>
        <pc:picChg chg="add del">
          <ac:chgData name="Гость" userId="8b1c20bb1217360e" providerId="Windows Live" clId="Web-{5E5425E1-273F-4927-9B4B-926AD2F122BC}" dt="2021-02-24T18:45:24.505" v="604"/>
          <ac:picMkLst>
            <pc:docMk/>
            <pc:sldMk cId="2950504087" sldId="261"/>
            <ac:picMk id="7" creationId="{2FA3880A-8D8F-466C-A4A1-F07BCDD3719C}"/>
          </ac:picMkLst>
        </pc:picChg>
        <pc:picChg chg="add del">
          <ac:chgData name="Гость" userId="8b1c20bb1217360e" providerId="Windows Live" clId="Web-{5E5425E1-273F-4927-9B4B-926AD2F122BC}" dt="2021-02-24T18:45:24.505" v="604"/>
          <ac:picMkLst>
            <pc:docMk/>
            <pc:sldMk cId="2950504087" sldId="261"/>
            <ac:picMk id="8" creationId="{3C0A64CB-20A1-4508-B568-284EB04F78EE}"/>
          </ac:picMkLst>
        </pc:picChg>
        <pc:picChg chg="add del">
          <ac:chgData name="Гость" userId="8b1c20bb1217360e" providerId="Windows Live" clId="Web-{5E5425E1-273F-4927-9B4B-926AD2F122BC}" dt="2021-02-24T18:45:19.178" v="602"/>
          <ac:picMkLst>
            <pc:docMk/>
            <pc:sldMk cId="2950504087" sldId="261"/>
            <ac:picMk id="10" creationId="{01AF5FBB-9FDC-4D75-9DD6-DAF01ED197A0}"/>
          </ac:picMkLst>
        </pc:picChg>
        <pc:picChg chg="add del">
          <ac:chgData name="Гость" userId="8b1c20bb1217360e" providerId="Windows Live" clId="Web-{5E5425E1-273F-4927-9B4B-926AD2F122BC}" dt="2021-02-24T18:45:19.178" v="602"/>
          <ac:picMkLst>
            <pc:docMk/>
            <pc:sldMk cId="2950504087" sldId="261"/>
            <ac:picMk id="12" creationId="{933BBBE6-F4CF-483E-BA74-B51421B4D93F}"/>
          </ac:picMkLst>
        </pc:picChg>
        <pc:picChg chg="add del">
          <ac:chgData name="Гость" userId="8b1c20bb1217360e" providerId="Windows Live" clId="Web-{5E5425E1-273F-4927-9B4B-926AD2F122BC}" dt="2021-02-24T18:45:24.505" v="604"/>
          <ac:picMkLst>
            <pc:docMk/>
            <pc:sldMk cId="2950504087" sldId="261"/>
            <ac:picMk id="21" creationId="{3FCA32F3-0B4B-449A-8A9D-309A1B678252}"/>
          </ac:picMkLst>
        </pc:picChg>
        <pc:picChg chg="add del">
          <ac:chgData name="Гость" userId="8b1c20bb1217360e" providerId="Windows Live" clId="Web-{5E5425E1-273F-4927-9B4B-926AD2F122BC}" dt="2021-02-24T18:45:24.505" v="604"/>
          <ac:picMkLst>
            <pc:docMk/>
            <pc:sldMk cId="2950504087" sldId="261"/>
            <ac:picMk id="23" creationId="{D1C78E1D-D549-4B5E-B65A-7353ED14D838}"/>
          </ac:picMkLst>
        </pc:picChg>
        <pc:picChg chg="add del">
          <ac:chgData name="Гость" userId="8b1c20bb1217360e" providerId="Windows Live" clId="Web-{5E5425E1-273F-4927-9B4B-926AD2F122BC}" dt="2021-02-24T18:45:19.178" v="602"/>
          <ac:picMkLst>
            <pc:docMk/>
            <pc:sldMk cId="2950504087" sldId="261"/>
            <ac:picMk id="26" creationId="{B92250A6-61AE-4BD3-91E2-FD79FFFB5B7B}"/>
          </ac:picMkLst>
        </pc:picChg>
        <pc:picChg chg="add del">
          <ac:chgData name="Гость" userId="8b1c20bb1217360e" providerId="Windows Live" clId="Web-{5E5425E1-273F-4927-9B4B-926AD2F122BC}" dt="2021-02-24T18:45:19.178" v="602"/>
          <ac:picMkLst>
            <pc:docMk/>
            <pc:sldMk cId="2950504087" sldId="261"/>
            <ac:picMk id="28" creationId="{23399881-2EF3-4320-B5E2-260A628D15CA}"/>
          </ac:picMkLst>
        </pc:picChg>
        <pc:picChg chg="add del">
          <ac:chgData name="Гость" userId="8b1c20bb1217360e" providerId="Windows Live" clId="Web-{5E5425E1-273F-4927-9B4B-926AD2F122BC}" dt="2021-02-24T18:45:34.459" v="606"/>
          <ac:picMkLst>
            <pc:docMk/>
            <pc:sldMk cId="2950504087" sldId="261"/>
            <ac:picMk id="33" creationId="{2FA3880A-8D8F-466C-A4A1-F07BCDD3719C}"/>
          </ac:picMkLst>
        </pc:picChg>
        <pc:picChg chg="add del">
          <ac:chgData name="Гость" userId="8b1c20bb1217360e" providerId="Windows Live" clId="Web-{5E5425E1-273F-4927-9B4B-926AD2F122BC}" dt="2021-02-24T18:45:34.459" v="606"/>
          <ac:picMkLst>
            <pc:docMk/>
            <pc:sldMk cId="2950504087" sldId="261"/>
            <ac:picMk id="35" creationId="{3C0A64CB-20A1-4508-B568-284EB04F78EE}"/>
          </ac:picMkLst>
        </pc:picChg>
        <pc:picChg chg="add del">
          <ac:chgData name="Гость" userId="8b1c20bb1217360e" providerId="Windows Live" clId="Web-{5E5425E1-273F-4927-9B4B-926AD2F122BC}" dt="2021-02-24T18:45:34.459" v="606"/>
          <ac:picMkLst>
            <pc:docMk/>
            <pc:sldMk cId="2950504087" sldId="261"/>
            <ac:picMk id="46" creationId="{015AB904-4FB7-4A0D-B43E-03ACF05E1445}"/>
          </ac:picMkLst>
        </pc:picChg>
        <pc:picChg chg="add del">
          <ac:chgData name="Гость" userId="8b1c20bb1217360e" providerId="Windows Live" clId="Web-{5E5425E1-273F-4927-9B4B-926AD2F122BC}" dt="2021-02-24T18:55:41.041" v="647"/>
          <ac:picMkLst>
            <pc:docMk/>
            <pc:sldMk cId="2950504087" sldId="261"/>
            <ac:picMk id="49" creationId="{2FA3880A-8D8F-466C-A4A1-F07BCDD3719C}"/>
          </ac:picMkLst>
        </pc:picChg>
        <pc:picChg chg="add del">
          <ac:chgData name="Гость" userId="8b1c20bb1217360e" providerId="Windows Live" clId="Web-{5E5425E1-273F-4927-9B4B-926AD2F122BC}" dt="2021-02-24T18:55:41.041" v="647"/>
          <ac:picMkLst>
            <pc:docMk/>
            <pc:sldMk cId="2950504087" sldId="261"/>
            <ac:picMk id="50" creationId="{3C0A64CB-20A1-4508-B568-284EB04F78EE}"/>
          </ac:picMkLst>
        </pc:picChg>
        <pc:picChg chg="add del">
          <ac:chgData name="Гость" userId="8b1c20bb1217360e" providerId="Windows Live" clId="Web-{5E5425E1-273F-4927-9B4B-926AD2F122BC}" dt="2021-02-24T18:55:41.041" v="647"/>
          <ac:picMkLst>
            <pc:docMk/>
            <pc:sldMk cId="2950504087" sldId="261"/>
            <ac:picMk id="57" creationId="{D51084F9-D042-49BE-9E1A-43E583B98FCC}"/>
          </ac:picMkLst>
        </pc:picChg>
        <pc:picChg chg="add del">
          <ac:chgData name="Гость" userId="8b1c20bb1217360e" providerId="Windows Live" clId="Web-{5E5425E1-273F-4927-9B4B-926AD2F122BC}" dt="2021-02-24T18:55:41.041" v="647"/>
          <ac:picMkLst>
            <pc:docMk/>
            <pc:sldMk cId="2950504087" sldId="261"/>
            <ac:picMk id="58" creationId="{EE65CA45-264D-4FD3-9249-3CB04EC97E80}"/>
          </ac:picMkLst>
        </pc:picChg>
        <pc:picChg chg="add del">
          <ac:chgData name="Гость" userId="8b1c20bb1217360e" providerId="Windows Live" clId="Web-{5E5425E1-273F-4927-9B4B-926AD2F122BC}" dt="2021-02-24T18:56:50.682" v="652"/>
          <ac:picMkLst>
            <pc:docMk/>
            <pc:sldMk cId="2950504087" sldId="261"/>
            <ac:picMk id="67" creationId="{2FA3880A-8D8F-466C-A4A1-F07BCDD3719C}"/>
          </ac:picMkLst>
        </pc:picChg>
        <pc:picChg chg="add del">
          <ac:chgData name="Гость" userId="8b1c20bb1217360e" providerId="Windows Live" clId="Web-{5E5425E1-273F-4927-9B4B-926AD2F122BC}" dt="2021-02-24T18:56:50.682" v="652"/>
          <ac:picMkLst>
            <pc:docMk/>
            <pc:sldMk cId="2950504087" sldId="261"/>
            <ac:picMk id="69" creationId="{3C0A64CB-20A1-4508-B568-284EB04F78EE}"/>
          </ac:picMkLst>
        </pc:picChg>
        <pc:picChg chg="add del">
          <ac:chgData name="Гость" userId="8b1c20bb1217360e" providerId="Windows Live" clId="Web-{5E5425E1-273F-4927-9B4B-926AD2F122BC}" dt="2021-02-24T18:56:50.682" v="652"/>
          <ac:picMkLst>
            <pc:docMk/>
            <pc:sldMk cId="2950504087" sldId="261"/>
            <ac:picMk id="91" creationId="{A9A96FF2-ACD7-48C4-BCE1-FC7F42108606}"/>
          </ac:picMkLst>
        </pc:picChg>
        <pc:picChg chg="add">
          <ac:chgData name="Гость" userId="8b1c20bb1217360e" providerId="Windows Live" clId="Web-{5E5425E1-273F-4927-9B4B-926AD2F122BC}" dt="2021-02-24T18:56:50.682" v="652"/>
          <ac:picMkLst>
            <pc:docMk/>
            <pc:sldMk cId="2950504087" sldId="261"/>
            <ac:picMk id="96" creationId="{2FA3880A-8D8F-466C-A4A1-F07BCDD3719C}"/>
          </ac:picMkLst>
        </pc:picChg>
        <pc:picChg chg="add">
          <ac:chgData name="Гость" userId="8b1c20bb1217360e" providerId="Windows Live" clId="Web-{5E5425E1-273F-4927-9B4B-926AD2F122BC}" dt="2021-02-24T18:56:50.682" v="652"/>
          <ac:picMkLst>
            <pc:docMk/>
            <pc:sldMk cId="2950504087" sldId="261"/>
            <ac:picMk id="98" creationId="{3C0A64CB-20A1-4508-B568-284EB04F78EE}"/>
          </ac:picMkLst>
        </pc:picChg>
        <pc:picChg chg="add">
          <ac:chgData name="Гость" userId="8b1c20bb1217360e" providerId="Windows Live" clId="Web-{5E5425E1-273F-4927-9B4B-926AD2F122BC}" dt="2021-02-24T18:56:50.682" v="652"/>
          <ac:picMkLst>
            <pc:docMk/>
            <pc:sldMk cId="2950504087" sldId="261"/>
            <ac:picMk id="112" creationId="{4B943304-F883-42A9-840F-CC318A256D77}"/>
          </ac:picMkLst>
        </pc:picChg>
        <pc:picChg chg="add">
          <ac:chgData name="Гость" userId="8b1c20bb1217360e" providerId="Windows Live" clId="Web-{5E5425E1-273F-4927-9B4B-926AD2F122BC}" dt="2021-02-24T18:56:50.682" v="652"/>
          <ac:picMkLst>
            <pc:docMk/>
            <pc:sldMk cId="2950504087" sldId="261"/>
            <ac:picMk id="114" creationId="{1AAFC6A7-C24E-4A7C-9566-DB74CCFEF366}"/>
          </ac:picMkLst>
        </pc:picChg>
      </pc:sldChg>
      <pc:sldChg chg="new">
        <pc:chgData name="Гость" userId="8b1c20bb1217360e" providerId="Windows Live" clId="Web-{5E5425E1-273F-4927-9B4B-926AD2F122BC}" dt="2021-02-24T18:50:19.476" v="616"/>
        <pc:sldMkLst>
          <pc:docMk/>
          <pc:sldMk cId="1643351641" sldId="262"/>
        </pc:sldMkLst>
      </pc:sldChg>
      <pc:sldChg chg="delSp new">
        <pc:chgData name="Гость" userId="8b1c20bb1217360e" providerId="Windows Live" clId="Web-{5E5425E1-273F-4927-9B4B-926AD2F122BC}" dt="2021-02-24T19:00:55.434" v="671"/>
        <pc:sldMkLst>
          <pc:docMk/>
          <pc:sldMk cId="864541841" sldId="263"/>
        </pc:sldMkLst>
        <pc:spChg chg="del">
          <ac:chgData name="Гость" userId="8b1c20bb1217360e" providerId="Windows Live" clId="Web-{5E5425E1-273F-4927-9B4B-926AD2F122BC}" dt="2021-02-24T19:00:48.496" v="670"/>
          <ac:spMkLst>
            <pc:docMk/>
            <pc:sldMk cId="864541841" sldId="263"/>
            <ac:spMk id="3" creationId="{B413A28C-E19C-4EF5-9A3D-C383DF7E5239}"/>
          </ac:spMkLst>
        </pc:spChg>
        <pc:spChg chg="del">
          <ac:chgData name="Гость" userId="8b1c20bb1217360e" providerId="Windows Live" clId="Web-{5E5425E1-273F-4927-9B4B-926AD2F122BC}" dt="2021-02-24T19:00:55.434" v="671"/>
          <ac:spMkLst>
            <pc:docMk/>
            <pc:sldMk cId="864541841" sldId="263"/>
            <ac:spMk id="4" creationId="{D2AFDC28-274E-431A-BDC5-786197D2EEE2}"/>
          </ac:spMkLst>
        </pc:spChg>
      </pc:sldChg>
      <pc:sldChg chg="modSp new del">
        <pc:chgData name="Гость" userId="8b1c20bb1217360e" providerId="Windows Live" clId="Web-{5E5425E1-273F-4927-9B4B-926AD2F122BC}" dt="2021-02-24T19:00:29.856" v="668"/>
        <pc:sldMkLst>
          <pc:docMk/>
          <pc:sldMk cId="3728288662" sldId="263"/>
        </pc:sldMkLst>
        <pc:spChg chg="mod">
          <ac:chgData name="Гость" userId="8b1c20bb1217360e" providerId="Windows Live" clId="Web-{5E5425E1-273F-4927-9B4B-926AD2F122BC}" dt="2021-02-24T19:00:22.012" v="667" actId="20577"/>
          <ac:spMkLst>
            <pc:docMk/>
            <pc:sldMk cId="3728288662" sldId="263"/>
            <ac:spMk id="2" creationId="{1FE4A82F-57C8-4060-B35E-0BD1083DFABC}"/>
          </ac:spMkLst>
        </pc:spChg>
      </pc:sldChg>
    </pc:docChg>
  </pc:docChgLst>
  <pc:docChgLst>
    <pc:chgData name="Дядюшкіна Софія" userId="8b1c20bb1217360e" providerId="Windows Live" clId="Web-{A88E87D5-AF3D-40AD-917C-70D02181589D}"/>
    <pc:docChg chg="addSld delSld modSld sldOrd">
      <pc:chgData name="Дядюшкіна Софія" userId="8b1c20bb1217360e" providerId="Windows Live" clId="Web-{A88E87D5-AF3D-40AD-917C-70D02181589D}" dt="2021-02-25T22:25:50.197" v="730" actId="20577"/>
      <pc:docMkLst>
        <pc:docMk/>
      </pc:docMkLst>
      <pc:sldChg chg="ord">
        <pc:chgData name="Дядюшкіна Софія" userId="8b1c20bb1217360e" providerId="Windows Live" clId="Web-{A88E87D5-AF3D-40AD-917C-70D02181589D}" dt="2021-02-25T21:56:04.995" v="247"/>
        <pc:sldMkLst>
          <pc:docMk/>
          <pc:sldMk cId="4177667127" sldId="258"/>
        </pc:sldMkLst>
      </pc:sldChg>
      <pc:sldChg chg="ord">
        <pc:chgData name="Дядюшкіна Софія" userId="8b1c20bb1217360e" providerId="Windows Live" clId="Web-{A88E87D5-AF3D-40AD-917C-70D02181589D}" dt="2021-02-25T21:56:07.511" v="248"/>
        <pc:sldMkLst>
          <pc:docMk/>
          <pc:sldMk cId="3552127772" sldId="259"/>
        </pc:sldMkLst>
      </pc:sldChg>
      <pc:sldChg chg="mod setBg">
        <pc:chgData name="Дядюшкіна Софія" userId="8b1c20bb1217360e" providerId="Windows Live" clId="Web-{A88E87D5-AF3D-40AD-917C-70D02181589D}" dt="2021-02-25T22:12:17.329" v="515"/>
        <pc:sldMkLst>
          <pc:docMk/>
          <pc:sldMk cId="1857758075" sldId="264"/>
        </pc:sldMkLst>
      </pc:sldChg>
      <pc:sldChg chg="addSp delSp modSp del">
        <pc:chgData name="Дядюшкіна Софія" userId="8b1c20bb1217360e" providerId="Windows Live" clId="Web-{A88E87D5-AF3D-40AD-917C-70D02181589D}" dt="2021-02-25T22:11:26.638" v="511"/>
        <pc:sldMkLst>
          <pc:docMk/>
          <pc:sldMk cId="3051705751" sldId="265"/>
        </pc:sldMkLst>
        <pc:spChg chg="mod">
          <ac:chgData name="Дядюшкіна Софія" userId="8b1c20bb1217360e" providerId="Windows Live" clId="Web-{A88E87D5-AF3D-40AD-917C-70D02181589D}" dt="2021-02-25T22:10:57.495" v="506" actId="20577"/>
          <ac:spMkLst>
            <pc:docMk/>
            <pc:sldMk cId="3051705751" sldId="265"/>
            <ac:spMk id="2" creationId="{AE6F2031-FCA0-4470-AB42-B5A025475463}"/>
          </ac:spMkLst>
        </pc:spChg>
        <pc:spChg chg="add mod">
          <ac:chgData name="Дядюшкіна Софія" userId="8b1c20bb1217360e" providerId="Windows Live" clId="Web-{A88E87D5-AF3D-40AD-917C-70D02181589D}" dt="2021-02-25T22:05:30.160" v="497" actId="1076"/>
          <ac:spMkLst>
            <pc:docMk/>
            <pc:sldMk cId="3051705751" sldId="265"/>
            <ac:spMk id="3" creationId="{71720B48-3FC5-4608-9D18-4E3A0B745727}"/>
          </ac:spMkLst>
        </pc:spChg>
        <pc:picChg chg="add del mod">
          <ac:chgData name="Дядюшкіна Софія" userId="8b1c20bb1217360e" providerId="Windows Live" clId="Web-{A88E87D5-AF3D-40AD-917C-70D02181589D}" dt="2021-02-25T22:11:18.606" v="510"/>
          <ac:picMkLst>
            <pc:docMk/>
            <pc:sldMk cId="3051705751" sldId="265"/>
            <ac:picMk id="4" creationId="{F2B58C0F-EFB7-4861-BADD-AFE5A633AF24}"/>
          </ac:picMkLst>
        </pc:picChg>
      </pc:sldChg>
      <pc:sldChg chg="addSp delSp modSp new mod modTransition setBg">
        <pc:chgData name="Дядюшкіна Софія" userId="8b1c20bb1217360e" providerId="Windows Live" clId="Web-{A88E87D5-AF3D-40AD-917C-70D02181589D}" dt="2021-02-25T22:22:25.799" v="722"/>
        <pc:sldMkLst>
          <pc:docMk/>
          <pc:sldMk cId="357427481" sldId="266"/>
        </pc:sldMkLst>
        <pc:spChg chg="del">
          <ac:chgData name="Дядюшкіна Софія" userId="8b1c20bb1217360e" providerId="Windows Live" clId="Web-{A88E87D5-AF3D-40AD-917C-70D02181589D}" dt="2021-02-25T21:38:35.094" v="52"/>
          <ac:spMkLst>
            <pc:docMk/>
            <pc:sldMk cId="357427481" sldId="266"/>
            <ac:spMk id="2" creationId="{B4EFBD70-51ED-49B8-A964-837CEDB10136}"/>
          </ac:spMkLst>
        </pc:spChg>
        <pc:spChg chg="mod">
          <ac:chgData name="Дядюшкіна Софія" userId="8b1c20bb1217360e" providerId="Windows Live" clId="Web-{A88E87D5-AF3D-40AD-917C-70D02181589D}" dt="2021-02-25T21:41:52.014" v="73" actId="1076"/>
          <ac:spMkLst>
            <pc:docMk/>
            <pc:sldMk cId="357427481" sldId="266"/>
            <ac:spMk id="3" creationId="{7DE3EBEE-29B9-495D-AA93-A9F447CB9EE1}"/>
          </ac:spMkLst>
        </pc:spChg>
        <pc:spChg chg="mod ord">
          <ac:chgData name="Дядюшкіна Софія" userId="8b1c20bb1217360e" providerId="Windows Live" clId="Web-{A88E87D5-AF3D-40AD-917C-70D02181589D}" dt="2021-02-25T21:41:47.326" v="72" actId="20577"/>
          <ac:spMkLst>
            <pc:docMk/>
            <pc:sldMk cId="357427481" sldId="266"/>
            <ac:spMk id="4" creationId="{FF7A6B34-4202-42EE-A555-0965DE0DCDBB}"/>
          </ac:spMkLst>
        </pc:spChg>
        <pc:spChg chg="add del">
          <ac:chgData name="Дядюшкіна Софія" userId="8b1c20bb1217360e" providerId="Windows Live" clId="Web-{A88E87D5-AF3D-40AD-917C-70D02181589D}" dt="2021-02-25T21:41:10.105" v="64"/>
          <ac:spMkLst>
            <pc:docMk/>
            <pc:sldMk cId="357427481" sldId="266"/>
            <ac:spMk id="13" creationId="{7BA5DE79-30D1-4A10-8DB9-0A6E523A9723}"/>
          </ac:spMkLst>
        </pc:spChg>
        <pc:spChg chg="add del">
          <ac:chgData name="Дядюшкіна Софія" userId="8b1c20bb1217360e" providerId="Windows Live" clId="Web-{A88E87D5-AF3D-40AD-917C-70D02181589D}" dt="2021-02-25T21:41:10.105" v="64"/>
          <ac:spMkLst>
            <pc:docMk/>
            <pc:sldMk cId="357427481" sldId="266"/>
            <ac:spMk id="15" creationId="{9ABD0D63-D23F-4AE7-8270-4185EF9C1C25}"/>
          </ac:spMkLst>
        </pc:spChg>
        <pc:spChg chg="add del">
          <ac:chgData name="Дядюшкіна Софія" userId="8b1c20bb1217360e" providerId="Windows Live" clId="Web-{A88E87D5-AF3D-40AD-917C-70D02181589D}" dt="2021-02-25T21:41:10.105" v="64"/>
          <ac:spMkLst>
            <pc:docMk/>
            <pc:sldMk cId="357427481" sldId="266"/>
            <ac:spMk id="17" creationId="{D5B0B43F-2CE7-4C6C-BABC-EE342B32827C}"/>
          </ac:spMkLst>
        </pc:spChg>
        <pc:spChg chg="add del">
          <ac:chgData name="Дядюшкіна Софія" userId="8b1c20bb1217360e" providerId="Windows Live" clId="Web-{A88E87D5-AF3D-40AD-917C-70D02181589D}" dt="2021-02-25T21:41:10.105" v="64"/>
          <ac:spMkLst>
            <pc:docMk/>
            <pc:sldMk cId="357427481" sldId="266"/>
            <ac:spMk id="19" creationId="{85459F07-63F9-48CF-B725-A873C4BC3650}"/>
          </ac:spMkLst>
        </pc:spChg>
        <pc:spChg chg="add del">
          <ac:chgData name="Дядюшкіна Софія" userId="8b1c20bb1217360e" providerId="Windows Live" clId="Web-{A88E87D5-AF3D-40AD-917C-70D02181589D}" dt="2021-02-25T21:41:10.105" v="64"/>
          <ac:spMkLst>
            <pc:docMk/>
            <pc:sldMk cId="357427481" sldId="266"/>
            <ac:spMk id="21" creationId="{14B83E1E-DAC1-4851-84FF-D6FE1649DE0B}"/>
          </ac:spMkLst>
        </pc:spChg>
        <pc:spChg chg="add del">
          <ac:chgData name="Дядюшкіна Софія" userId="8b1c20bb1217360e" providerId="Windows Live" clId="Web-{A88E87D5-AF3D-40AD-917C-70D02181589D}" dt="2021-02-25T21:41:10.105" v="64"/>
          <ac:spMkLst>
            <pc:docMk/>
            <pc:sldMk cId="357427481" sldId="266"/>
            <ac:spMk id="23" creationId="{92806DFD-E192-42CC-B190-3C4C95B8FF4E}"/>
          </ac:spMkLst>
        </pc:spChg>
        <pc:spChg chg="add del">
          <ac:chgData name="Дядюшкіна Софія" userId="8b1c20bb1217360e" providerId="Windows Live" clId="Web-{A88E87D5-AF3D-40AD-917C-70D02181589D}" dt="2021-02-25T21:41:10.105" v="64"/>
          <ac:spMkLst>
            <pc:docMk/>
            <pc:sldMk cId="357427481" sldId="266"/>
            <ac:spMk id="27" creationId="{BB17FFD2-DBC7-4ABB-B2A0-7E18EC1B8074}"/>
          </ac:spMkLst>
        </pc:spChg>
        <pc:spChg chg="add del">
          <ac:chgData name="Дядюшкіна Софія" userId="8b1c20bb1217360e" providerId="Windows Live" clId="Web-{A88E87D5-AF3D-40AD-917C-70D02181589D}" dt="2021-02-25T21:41:10.105" v="64"/>
          <ac:spMkLst>
            <pc:docMk/>
            <pc:sldMk cId="357427481" sldId="266"/>
            <ac:spMk id="29" creationId="{25DA2D5B-EC4E-4C78-8139-F36D2F2D15A1}"/>
          </ac:spMkLst>
        </pc:spChg>
        <pc:spChg chg="add del">
          <ac:chgData name="Дядюшкіна Софія" userId="8b1c20bb1217360e" providerId="Windows Live" clId="Web-{A88E87D5-AF3D-40AD-917C-70D02181589D}" dt="2021-02-25T21:41:10.105" v="64"/>
          <ac:spMkLst>
            <pc:docMk/>
            <pc:sldMk cId="357427481" sldId="266"/>
            <ac:spMk id="31" creationId="{D4AAACE2-9C9E-468F-8297-EF7B5E55FF37}"/>
          </ac:spMkLst>
        </pc:spChg>
        <pc:spChg chg="add">
          <ac:chgData name="Дядюшкіна Софія" userId="8b1c20bb1217360e" providerId="Windows Live" clId="Web-{A88E87D5-AF3D-40AD-917C-70D02181589D}" dt="2021-02-25T21:41:10.105" v="64"/>
          <ac:spMkLst>
            <pc:docMk/>
            <pc:sldMk cId="357427481" sldId="266"/>
            <ac:spMk id="40" creationId="{4C790028-99AE-4AE4-8269-9913E2D50625}"/>
          </ac:spMkLst>
        </pc:spChg>
        <pc:spChg chg="add">
          <ac:chgData name="Дядюшкіна Софія" userId="8b1c20bb1217360e" providerId="Windows Live" clId="Web-{A88E87D5-AF3D-40AD-917C-70D02181589D}" dt="2021-02-25T21:41:10.105" v="64"/>
          <ac:spMkLst>
            <pc:docMk/>
            <pc:sldMk cId="357427481" sldId="266"/>
            <ac:spMk id="42" creationId="{06936A2A-FE08-4EE0-A409-3EF3FA2448DE}"/>
          </ac:spMkLst>
        </pc:spChg>
        <pc:spChg chg="add">
          <ac:chgData name="Дядюшкіна Софія" userId="8b1c20bb1217360e" providerId="Windows Live" clId="Web-{A88E87D5-AF3D-40AD-917C-70D02181589D}" dt="2021-02-25T21:41:10.105" v="64"/>
          <ac:spMkLst>
            <pc:docMk/>
            <pc:sldMk cId="357427481" sldId="266"/>
            <ac:spMk id="44" creationId="{E1F0989E-BFBB-43E4-927B-2C51C7AE261D}"/>
          </ac:spMkLst>
        </pc:spChg>
        <pc:spChg chg="add">
          <ac:chgData name="Дядюшкіна Софія" userId="8b1c20bb1217360e" providerId="Windows Live" clId="Web-{A88E87D5-AF3D-40AD-917C-70D02181589D}" dt="2021-02-25T21:41:10.105" v="64"/>
          <ac:spMkLst>
            <pc:docMk/>
            <pc:sldMk cId="357427481" sldId="266"/>
            <ac:spMk id="46" creationId="{8ACA2469-91AA-459B-A5DD-8FFC0F70E05C}"/>
          </ac:spMkLst>
        </pc:spChg>
        <pc:spChg chg="add">
          <ac:chgData name="Дядюшкіна Софія" userId="8b1c20bb1217360e" providerId="Windows Live" clId="Web-{A88E87D5-AF3D-40AD-917C-70D02181589D}" dt="2021-02-25T21:41:10.105" v="64"/>
          <ac:spMkLst>
            <pc:docMk/>
            <pc:sldMk cId="357427481" sldId="266"/>
            <ac:spMk id="48" creationId="{97860FD2-CA19-4064-AA6F-68050C3D2011}"/>
          </ac:spMkLst>
        </pc:spChg>
        <pc:spChg chg="add">
          <ac:chgData name="Дядюшкіна Софія" userId="8b1c20bb1217360e" providerId="Windows Live" clId="Web-{A88E87D5-AF3D-40AD-917C-70D02181589D}" dt="2021-02-25T21:41:10.105" v="64"/>
          <ac:spMkLst>
            <pc:docMk/>
            <pc:sldMk cId="357427481" sldId="266"/>
            <ac:spMk id="50" creationId="{038B74A5-5968-4DF1-8AFA-94263EF30D91}"/>
          </ac:spMkLst>
        </pc:spChg>
        <pc:spChg chg="add">
          <ac:chgData name="Дядюшкіна Софія" userId="8b1c20bb1217360e" providerId="Windows Live" clId="Web-{A88E87D5-AF3D-40AD-917C-70D02181589D}" dt="2021-02-25T21:41:10.105" v="64"/>
          <ac:spMkLst>
            <pc:docMk/>
            <pc:sldMk cId="357427481" sldId="266"/>
            <ac:spMk id="56" creationId="{B64656E8-6356-43BD-A564-F1907B637653}"/>
          </ac:spMkLst>
        </pc:spChg>
        <pc:spChg chg="add">
          <ac:chgData name="Дядюшкіна Софія" userId="8b1c20bb1217360e" providerId="Windows Live" clId="Web-{A88E87D5-AF3D-40AD-917C-70D02181589D}" dt="2021-02-25T21:41:10.105" v="64"/>
          <ac:spMkLst>
            <pc:docMk/>
            <pc:sldMk cId="357427481" sldId="266"/>
            <ac:spMk id="58" creationId="{C3EB0778-A35B-44D4-A0F1-35A45FC7AD4F}"/>
          </ac:spMkLst>
        </pc:spChg>
        <pc:spChg chg="add">
          <ac:chgData name="Дядюшкіна Софія" userId="8b1c20bb1217360e" providerId="Windows Live" clId="Web-{A88E87D5-AF3D-40AD-917C-70D02181589D}" dt="2021-02-25T21:41:10.105" v="64"/>
          <ac:spMkLst>
            <pc:docMk/>
            <pc:sldMk cId="357427481" sldId="266"/>
            <ac:spMk id="60" creationId="{EF7AB42C-7F78-4FAE-8A68-1156446B48B3}"/>
          </ac:spMkLst>
        </pc:spChg>
        <pc:spChg chg="add">
          <ac:chgData name="Дядюшкіна Софія" userId="8b1c20bb1217360e" providerId="Windows Live" clId="Web-{A88E87D5-AF3D-40AD-917C-70D02181589D}" dt="2021-02-25T21:41:10.105" v="64"/>
          <ac:spMkLst>
            <pc:docMk/>
            <pc:sldMk cId="357427481" sldId="266"/>
            <ac:spMk id="62" creationId="{AA11514D-4062-4EFB-B8E8-8AAB1659EAD9}"/>
          </ac:spMkLst>
        </pc:spChg>
        <pc:picChg chg="add mod">
          <ac:chgData name="Дядюшкіна Софія" userId="8b1c20bb1217360e" providerId="Windows Live" clId="Web-{A88E87D5-AF3D-40AD-917C-70D02181589D}" dt="2021-02-25T21:41:29.997" v="68" actId="14100"/>
          <ac:picMkLst>
            <pc:docMk/>
            <pc:sldMk cId="357427481" sldId="266"/>
            <ac:picMk id="5" creationId="{E4761EF7-F13E-4420-A43C-C70B46878992}"/>
          </ac:picMkLst>
        </pc:picChg>
        <pc:picChg chg="add del">
          <ac:chgData name="Дядюшкіна Софія" userId="8b1c20bb1217360e" providerId="Windows Live" clId="Web-{A88E87D5-AF3D-40AD-917C-70D02181589D}" dt="2021-02-25T21:41:10.105" v="64"/>
          <ac:picMkLst>
            <pc:docMk/>
            <pc:sldMk cId="357427481" sldId="266"/>
            <ac:picMk id="9" creationId="{3DBBA26C-89C3-411F-9753-606A413F89AF}"/>
          </ac:picMkLst>
        </pc:picChg>
        <pc:picChg chg="add del">
          <ac:chgData name="Дядюшкіна Софія" userId="8b1c20bb1217360e" providerId="Windows Live" clId="Web-{A88E87D5-AF3D-40AD-917C-70D02181589D}" dt="2021-02-25T21:41:10.105" v="64"/>
          <ac:picMkLst>
            <pc:docMk/>
            <pc:sldMk cId="357427481" sldId="266"/>
            <ac:picMk id="11" creationId="{EEAD2215-6311-4D1C-B6B5-F57CB6BFCBCA}"/>
          </ac:picMkLst>
        </pc:picChg>
        <pc:picChg chg="add del">
          <ac:chgData name="Дядюшкіна Софія" userId="8b1c20bb1217360e" providerId="Windows Live" clId="Web-{A88E87D5-AF3D-40AD-917C-70D02181589D}" dt="2021-02-25T21:41:10.105" v="64"/>
          <ac:picMkLst>
            <pc:docMk/>
            <pc:sldMk cId="357427481" sldId="266"/>
            <ac:picMk id="25" creationId="{0214283E-D7B4-49E9-932E-D7F2A2847F1F}"/>
          </ac:picMkLst>
        </pc:picChg>
        <pc:picChg chg="add">
          <ac:chgData name="Дядюшкіна Софія" userId="8b1c20bb1217360e" providerId="Windows Live" clId="Web-{A88E87D5-AF3D-40AD-917C-70D02181589D}" dt="2021-02-25T21:41:10.105" v="64"/>
          <ac:picMkLst>
            <pc:docMk/>
            <pc:sldMk cId="357427481" sldId="266"/>
            <ac:picMk id="36" creationId="{01AF5FBB-9FDC-4D75-9DD6-DAF01ED197A0}"/>
          </ac:picMkLst>
        </pc:picChg>
        <pc:picChg chg="add">
          <ac:chgData name="Дядюшкіна Софія" userId="8b1c20bb1217360e" providerId="Windows Live" clId="Web-{A88E87D5-AF3D-40AD-917C-70D02181589D}" dt="2021-02-25T21:41:10.105" v="64"/>
          <ac:picMkLst>
            <pc:docMk/>
            <pc:sldMk cId="357427481" sldId="266"/>
            <ac:picMk id="38" creationId="{933BBBE6-F4CF-483E-BA74-B51421B4D93F}"/>
          </ac:picMkLst>
        </pc:picChg>
        <pc:picChg chg="add">
          <ac:chgData name="Дядюшкіна Софія" userId="8b1c20bb1217360e" providerId="Windows Live" clId="Web-{A88E87D5-AF3D-40AD-917C-70D02181589D}" dt="2021-02-25T21:41:10.105" v="64"/>
          <ac:picMkLst>
            <pc:docMk/>
            <pc:sldMk cId="357427481" sldId="266"/>
            <ac:picMk id="52" creationId="{C1874702-3EAA-4145-92E7-D86634F51FA1}"/>
          </ac:picMkLst>
        </pc:picChg>
        <pc:picChg chg="add">
          <ac:chgData name="Дядюшкіна Софія" userId="8b1c20bb1217360e" providerId="Windows Live" clId="Web-{A88E87D5-AF3D-40AD-917C-70D02181589D}" dt="2021-02-25T21:41:10.105" v="64"/>
          <ac:picMkLst>
            <pc:docMk/>
            <pc:sldMk cId="357427481" sldId="266"/>
            <ac:picMk id="54" creationId="{7F65C36C-8595-4959-8CE9-D9C6761AF086}"/>
          </ac:picMkLst>
        </pc:picChg>
      </pc:sldChg>
      <pc:sldChg chg="addSp delSp modSp new mod modTransition setBg">
        <pc:chgData name="Дядюшкіна Софія" userId="8b1c20bb1217360e" providerId="Windows Live" clId="Web-{A88E87D5-AF3D-40AD-917C-70D02181589D}" dt="2021-02-25T22:22:29.206" v="723"/>
        <pc:sldMkLst>
          <pc:docMk/>
          <pc:sldMk cId="1650918575" sldId="267"/>
        </pc:sldMkLst>
        <pc:spChg chg="mod ord">
          <ac:chgData name="Дядюшкіна Софія" userId="8b1c20bb1217360e" providerId="Windows Live" clId="Web-{A88E87D5-AF3D-40AD-917C-70D02181589D}" dt="2021-02-25T21:49:14.232" v="215" actId="1076"/>
          <ac:spMkLst>
            <pc:docMk/>
            <pc:sldMk cId="1650918575" sldId="267"/>
            <ac:spMk id="2" creationId="{E85D5F68-B7B6-4279-B00D-8B488B1C8F78}"/>
          </ac:spMkLst>
        </pc:spChg>
        <pc:spChg chg="add mod">
          <ac:chgData name="Дядюшкіна Софія" userId="8b1c20bb1217360e" providerId="Windows Live" clId="Web-{A88E87D5-AF3D-40AD-917C-70D02181589D}" dt="2021-02-25T21:50:26.581" v="222" actId="20577"/>
          <ac:spMkLst>
            <pc:docMk/>
            <pc:sldMk cId="1650918575" sldId="267"/>
            <ac:spMk id="4" creationId="{366F8ACF-6E12-4D78-B1A5-1B747825B134}"/>
          </ac:spMkLst>
        </pc:spChg>
        <pc:spChg chg="add del">
          <ac:chgData name="Дядюшкіна Софія" userId="8b1c20bb1217360e" providerId="Windows Live" clId="Web-{A88E87D5-AF3D-40AD-917C-70D02181589D}" dt="2021-02-25T21:47:50.570" v="208"/>
          <ac:spMkLst>
            <pc:docMk/>
            <pc:sldMk cId="1650918575" sldId="267"/>
            <ac:spMk id="12" creationId="{8DA14841-53A4-4935-BE65-C8373B8A6D06}"/>
          </ac:spMkLst>
        </pc:spChg>
        <pc:spChg chg="add del">
          <ac:chgData name="Дядюшкіна Софія" userId="8b1c20bb1217360e" providerId="Windows Live" clId="Web-{A88E87D5-AF3D-40AD-917C-70D02181589D}" dt="2021-02-25T21:47:50.570" v="208"/>
          <ac:spMkLst>
            <pc:docMk/>
            <pc:sldMk cId="1650918575" sldId="267"/>
            <ac:spMk id="14" creationId="{9877C2CF-B2DD-41C8-8B5E-152673376B41}"/>
          </ac:spMkLst>
        </pc:spChg>
        <pc:spChg chg="add del">
          <ac:chgData name="Дядюшкіна Софія" userId="8b1c20bb1217360e" providerId="Windows Live" clId="Web-{A88E87D5-AF3D-40AD-917C-70D02181589D}" dt="2021-02-25T21:47:50.570" v="208"/>
          <ac:spMkLst>
            <pc:docMk/>
            <pc:sldMk cId="1650918575" sldId="267"/>
            <ac:spMk id="16" creationId="{D377EE36-E59D-4778-8F99-4B470DA4A306}"/>
          </ac:spMkLst>
        </pc:spChg>
        <pc:spChg chg="add del">
          <ac:chgData name="Дядюшкіна Софія" userId="8b1c20bb1217360e" providerId="Windows Live" clId="Web-{A88E87D5-AF3D-40AD-917C-70D02181589D}" dt="2021-02-25T21:47:50.570" v="208"/>
          <ac:spMkLst>
            <pc:docMk/>
            <pc:sldMk cId="1650918575" sldId="267"/>
            <ac:spMk id="18" creationId="{2586C6C5-47AF-450A-932D-880EF823E596}"/>
          </ac:spMkLst>
        </pc:spChg>
        <pc:spChg chg="add del">
          <ac:chgData name="Дядюшкіна Софія" userId="8b1c20bb1217360e" providerId="Windows Live" clId="Web-{A88E87D5-AF3D-40AD-917C-70D02181589D}" dt="2021-02-25T21:47:50.570" v="208"/>
          <ac:spMkLst>
            <pc:docMk/>
            <pc:sldMk cId="1650918575" sldId="267"/>
            <ac:spMk id="20" creationId="{A587901A-AA64-4940-9803-F67677851150}"/>
          </ac:spMkLst>
        </pc:spChg>
        <pc:spChg chg="add del">
          <ac:chgData name="Дядюшкіна Софія" userId="8b1c20bb1217360e" providerId="Windows Live" clId="Web-{A88E87D5-AF3D-40AD-917C-70D02181589D}" dt="2021-02-25T21:47:50.570" v="208"/>
          <ac:spMkLst>
            <pc:docMk/>
            <pc:sldMk cId="1650918575" sldId="267"/>
            <ac:spMk id="22" creationId="{147E635D-C3B4-465B-AF24-991B6BF63C49}"/>
          </ac:spMkLst>
        </pc:spChg>
        <pc:spChg chg="add del">
          <ac:chgData name="Дядюшкіна Софія" userId="8b1c20bb1217360e" providerId="Windows Live" clId="Web-{A88E87D5-AF3D-40AD-917C-70D02181589D}" dt="2021-02-25T21:47:50.570" v="208"/>
          <ac:spMkLst>
            <pc:docMk/>
            <pc:sldMk cId="1650918575" sldId="267"/>
            <ac:spMk id="28" creationId="{14E56C4B-C9E0-4F01-AF43-E69279A06A1C}"/>
          </ac:spMkLst>
        </pc:spChg>
        <pc:spChg chg="add del">
          <ac:chgData name="Дядюшкіна Софія" userId="8b1c20bb1217360e" providerId="Windows Live" clId="Web-{A88E87D5-AF3D-40AD-917C-70D02181589D}" dt="2021-02-25T21:47:50.570" v="208"/>
          <ac:spMkLst>
            <pc:docMk/>
            <pc:sldMk cId="1650918575" sldId="267"/>
            <ac:spMk id="30" creationId="{8C654A17-56DA-4921-A42B-DE255FA66365}"/>
          </ac:spMkLst>
        </pc:spChg>
        <pc:spChg chg="add">
          <ac:chgData name="Дядюшкіна Софія" userId="8b1c20bb1217360e" providerId="Windows Live" clId="Web-{A88E87D5-AF3D-40AD-917C-70D02181589D}" dt="2021-02-25T21:47:50.570" v="208"/>
          <ac:spMkLst>
            <pc:docMk/>
            <pc:sldMk cId="1650918575" sldId="267"/>
            <ac:spMk id="39" creationId="{8DA14841-53A4-4935-BE65-C8373B8A6D06}"/>
          </ac:spMkLst>
        </pc:spChg>
        <pc:spChg chg="add">
          <ac:chgData name="Дядюшкіна Софія" userId="8b1c20bb1217360e" providerId="Windows Live" clId="Web-{A88E87D5-AF3D-40AD-917C-70D02181589D}" dt="2021-02-25T21:47:50.570" v="208"/>
          <ac:spMkLst>
            <pc:docMk/>
            <pc:sldMk cId="1650918575" sldId="267"/>
            <ac:spMk id="41" creationId="{9877C2CF-B2DD-41C8-8B5E-152673376B41}"/>
          </ac:spMkLst>
        </pc:spChg>
        <pc:spChg chg="add">
          <ac:chgData name="Дядюшкіна Софія" userId="8b1c20bb1217360e" providerId="Windows Live" clId="Web-{A88E87D5-AF3D-40AD-917C-70D02181589D}" dt="2021-02-25T21:47:50.570" v="208"/>
          <ac:spMkLst>
            <pc:docMk/>
            <pc:sldMk cId="1650918575" sldId="267"/>
            <ac:spMk id="43" creationId="{24923D72-7E69-464B-94C5-B2530008D094}"/>
          </ac:spMkLst>
        </pc:spChg>
        <pc:spChg chg="add">
          <ac:chgData name="Дядюшкіна Софія" userId="8b1c20bb1217360e" providerId="Windows Live" clId="Web-{A88E87D5-AF3D-40AD-917C-70D02181589D}" dt="2021-02-25T21:47:50.570" v="208"/>
          <ac:spMkLst>
            <pc:docMk/>
            <pc:sldMk cId="1650918575" sldId="267"/>
            <ac:spMk id="45" creationId="{A00CCC86-7A88-4DFF-A0D0-6604606A2AEA}"/>
          </ac:spMkLst>
        </pc:spChg>
        <pc:spChg chg="add">
          <ac:chgData name="Дядюшкіна Софія" userId="8b1c20bb1217360e" providerId="Windows Live" clId="Web-{A88E87D5-AF3D-40AD-917C-70D02181589D}" dt="2021-02-25T21:47:50.570" v="208"/>
          <ac:spMkLst>
            <pc:docMk/>
            <pc:sldMk cId="1650918575" sldId="267"/>
            <ac:spMk id="47" creationId="{E1F8ABFD-155B-4386-AE33-6E13057CFCF3}"/>
          </ac:spMkLst>
        </pc:spChg>
        <pc:spChg chg="add">
          <ac:chgData name="Дядюшкіна Софія" userId="8b1c20bb1217360e" providerId="Windows Live" clId="Web-{A88E87D5-AF3D-40AD-917C-70D02181589D}" dt="2021-02-25T21:47:50.570" v="208"/>
          <ac:spMkLst>
            <pc:docMk/>
            <pc:sldMk cId="1650918575" sldId="267"/>
            <ac:spMk id="49" creationId="{A97B08B2-0DA5-4B7F-A47D-5C15ECFB0B76}"/>
          </ac:spMkLst>
        </pc:spChg>
        <pc:spChg chg="add">
          <ac:chgData name="Дядюшкіна Софія" userId="8b1c20bb1217360e" providerId="Windows Live" clId="Web-{A88E87D5-AF3D-40AD-917C-70D02181589D}" dt="2021-02-25T21:47:50.570" v="208"/>
          <ac:spMkLst>
            <pc:docMk/>
            <pc:sldMk cId="1650918575" sldId="267"/>
            <ac:spMk id="55" creationId="{590A298A-601D-412F-9A93-09DCA9DBE011}"/>
          </ac:spMkLst>
        </pc:spChg>
        <pc:spChg chg="add">
          <ac:chgData name="Дядюшкіна Софія" userId="8b1c20bb1217360e" providerId="Windows Live" clId="Web-{A88E87D5-AF3D-40AD-917C-70D02181589D}" dt="2021-02-25T21:47:50.570" v="208"/>
          <ac:spMkLst>
            <pc:docMk/>
            <pc:sldMk cId="1650918575" sldId="267"/>
            <ac:spMk id="57" creationId="{7474A3CD-596C-4FAC-8913-C98848CD231B}"/>
          </ac:spMkLst>
        </pc:spChg>
        <pc:spChg chg="add">
          <ac:chgData name="Дядюшкіна Софія" userId="8b1c20bb1217360e" providerId="Windows Live" clId="Web-{A88E87D5-AF3D-40AD-917C-70D02181589D}" dt="2021-02-25T21:47:50.570" v="208"/>
          <ac:spMkLst>
            <pc:docMk/>
            <pc:sldMk cId="1650918575" sldId="267"/>
            <ac:spMk id="59" creationId="{06A99299-7151-43AF-94CF-2ADA8412BDDE}"/>
          </ac:spMkLst>
        </pc:spChg>
        <pc:spChg chg="add">
          <ac:chgData name="Дядюшкіна Софія" userId="8b1c20bb1217360e" providerId="Windows Live" clId="Web-{A88E87D5-AF3D-40AD-917C-70D02181589D}" dt="2021-02-25T21:47:50.570" v="208"/>
          <ac:spMkLst>
            <pc:docMk/>
            <pc:sldMk cId="1650918575" sldId="267"/>
            <ac:spMk id="61" creationId="{09BB4655-F250-4A6F-9526-13AFF6118615}"/>
          </ac:spMkLst>
        </pc:spChg>
        <pc:picChg chg="add mod">
          <ac:chgData name="Дядюшкіна Софія" userId="8b1c20bb1217360e" providerId="Windows Live" clId="Web-{A88E87D5-AF3D-40AD-917C-70D02181589D}" dt="2021-02-25T21:47:50.570" v="208"/>
          <ac:picMkLst>
            <pc:docMk/>
            <pc:sldMk cId="1650918575" sldId="267"/>
            <ac:picMk id="3" creationId="{4C90D3C7-73EF-4300-A343-B7A581738430}"/>
          </ac:picMkLst>
        </pc:picChg>
        <pc:picChg chg="add del">
          <ac:chgData name="Дядюшкіна Софія" userId="8b1c20bb1217360e" providerId="Windows Live" clId="Web-{A88E87D5-AF3D-40AD-917C-70D02181589D}" dt="2021-02-25T21:47:50.570" v="208"/>
          <ac:picMkLst>
            <pc:docMk/>
            <pc:sldMk cId="1650918575" sldId="267"/>
            <ac:picMk id="8" creationId="{2FA3880A-8D8F-466C-A4A1-F07BCDD3719C}"/>
          </ac:picMkLst>
        </pc:picChg>
        <pc:picChg chg="add del">
          <ac:chgData name="Дядюшкіна Софія" userId="8b1c20bb1217360e" providerId="Windows Live" clId="Web-{A88E87D5-AF3D-40AD-917C-70D02181589D}" dt="2021-02-25T21:47:50.570" v="208"/>
          <ac:picMkLst>
            <pc:docMk/>
            <pc:sldMk cId="1650918575" sldId="267"/>
            <ac:picMk id="10" creationId="{3C0A64CB-20A1-4508-B568-284EB04F78EE}"/>
          </ac:picMkLst>
        </pc:picChg>
        <pc:picChg chg="add del">
          <ac:chgData name="Дядюшкіна Софія" userId="8b1c20bb1217360e" providerId="Windows Live" clId="Web-{A88E87D5-AF3D-40AD-917C-70D02181589D}" dt="2021-02-25T21:47:50.570" v="208"/>
          <ac:picMkLst>
            <pc:docMk/>
            <pc:sldMk cId="1650918575" sldId="267"/>
            <ac:picMk id="24" creationId="{4A0623D0-396B-499E-BBFB-C17F1BB0F2DF}"/>
          </ac:picMkLst>
        </pc:picChg>
        <pc:picChg chg="add del">
          <ac:chgData name="Дядюшкіна Софія" userId="8b1c20bb1217360e" providerId="Windows Live" clId="Web-{A88E87D5-AF3D-40AD-917C-70D02181589D}" dt="2021-02-25T21:47:50.570" v="208"/>
          <ac:picMkLst>
            <pc:docMk/>
            <pc:sldMk cId="1650918575" sldId="267"/>
            <ac:picMk id="26" creationId="{21AF192C-698D-4635-9C9F-F9769A56A96C}"/>
          </ac:picMkLst>
        </pc:picChg>
        <pc:picChg chg="add">
          <ac:chgData name="Дядюшкіна Софія" userId="8b1c20bb1217360e" providerId="Windows Live" clId="Web-{A88E87D5-AF3D-40AD-917C-70D02181589D}" dt="2021-02-25T21:47:50.570" v="208"/>
          <ac:picMkLst>
            <pc:docMk/>
            <pc:sldMk cId="1650918575" sldId="267"/>
            <ac:picMk id="35" creationId="{2FA3880A-8D8F-466C-A4A1-F07BCDD3719C}"/>
          </ac:picMkLst>
        </pc:picChg>
        <pc:picChg chg="add">
          <ac:chgData name="Дядюшкіна Софія" userId="8b1c20bb1217360e" providerId="Windows Live" clId="Web-{A88E87D5-AF3D-40AD-917C-70D02181589D}" dt="2021-02-25T21:47:50.570" v="208"/>
          <ac:picMkLst>
            <pc:docMk/>
            <pc:sldMk cId="1650918575" sldId="267"/>
            <ac:picMk id="37" creationId="{3C0A64CB-20A1-4508-B568-284EB04F78EE}"/>
          </ac:picMkLst>
        </pc:picChg>
        <pc:picChg chg="add">
          <ac:chgData name="Дядюшкіна Софія" userId="8b1c20bb1217360e" providerId="Windows Live" clId="Web-{A88E87D5-AF3D-40AD-917C-70D02181589D}" dt="2021-02-25T21:47:50.570" v="208"/>
          <ac:picMkLst>
            <pc:docMk/>
            <pc:sldMk cId="1650918575" sldId="267"/>
            <ac:picMk id="51" creationId="{19C770FC-6D2D-4B73-8219-CFEB0B146F7C}"/>
          </ac:picMkLst>
        </pc:picChg>
        <pc:picChg chg="add">
          <ac:chgData name="Дядюшкіна Софія" userId="8b1c20bb1217360e" providerId="Windows Live" clId="Web-{A88E87D5-AF3D-40AD-917C-70D02181589D}" dt="2021-02-25T21:47:50.570" v="208"/>
          <ac:picMkLst>
            <pc:docMk/>
            <pc:sldMk cId="1650918575" sldId="267"/>
            <ac:picMk id="53" creationId="{2DD31FDA-BCB5-4B8D-8FB8-8CCF019C9F11}"/>
          </ac:picMkLst>
        </pc:picChg>
      </pc:sldChg>
      <pc:sldChg chg="addSp delSp modSp new mod setBg">
        <pc:chgData name="Дядюшкіна Софія" userId="8b1c20bb1217360e" providerId="Windows Live" clId="Web-{A88E87D5-AF3D-40AD-917C-70D02181589D}" dt="2021-02-25T21:55:44.556" v="246" actId="20577"/>
        <pc:sldMkLst>
          <pc:docMk/>
          <pc:sldMk cId="488821454" sldId="268"/>
        </pc:sldMkLst>
        <pc:spChg chg="del">
          <ac:chgData name="Дядюшкіна Софія" userId="8b1c20bb1217360e" providerId="Windows Live" clId="Web-{A88E87D5-AF3D-40AD-917C-70D02181589D}" dt="2021-02-25T21:55:09.148" v="241"/>
          <ac:spMkLst>
            <pc:docMk/>
            <pc:sldMk cId="488821454" sldId="268"/>
            <ac:spMk id="2" creationId="{62C0295A-B07F-434D-90A6-09A1273BF75F}"/>
          </ac:spMkLst>
        </pc:spChg>
        <pc:spChg chg="mod">
          <ac:chgData name="Дядюшкіна Софія" userId="8b1c20bb1217360e" providerId="Windows Live" clId="Web-{A88E87D5-AF3D-40AD-917C-70D02181589D}" dt="2021-02-25T21:55:16.726" v="242"/>
          <ac:spMkLst>
            <pc:docMk/>
            <pc:sldMk cId="488821454" sldId="268"/>
            <ac:spMk id="3" creationId="{A8D5D93C-B7C5-482B-97A2-21551E2E4F93}"/>
          </ac:spMkLst>
        </pc:spChg>
        <pc:spChg chg="mod">
          <ac:chgData name="Дядюшкіна Софія" userId="8b1c20bb1217360e" providerId="Windows Live" clId="Web-{A88E87D5-AF3D-40AD-917C-70D02181589D}" dt="2021-02-25T21:55:44.556" v="246" actId="20577"/>
          <ac:spMkLst>
            <pc:docMk/>
            <pc:sldMk cId="488821454" sldId="268"/>
            <ac:spMk id="4" creationId="{68F213F8-D79A-4710-8893-EF4682A2EC81}"/>
          </ac:spMkLst>
        </pc:spChg>
        <pc:spChg chg="add">
          <ac:chgData name="Дядюшкіна Софія" userId="8b1c20bb1217360e" providerId="Windows Live" clId="Web-{A88E87D5-AF3D-40AD-917C-70D02181589D}" dt="2021-02-25T21:55:16.726" v="242"/>
          <ac:spMkLst>
            <pc:docMk/>
            <pc:sldMk cId="488821454" sldId="268"/>
            <ac:spMk id="14" creationId="{8DA14841-53A4-4935-BE65-C8373B8A6D06}"/>
          </ac:spMkLst>
        </pc:spChg>
        <pc:spChg chg="add">
          <ac:chgData name="Дядюшкіна Софія" userId="8b1c20bb1217360e" providerId="Windows Live" clId="Web-{A88E87D5-AF3D-40AD-917C-70D02181589D}" dt="2021-02-25T21:55:16.726" v="242"/>
          <ac:spMkLst>
            <pc:docMk/>
            <pc:sldMk cId="488821454" sldId="268"/>
            <ac:spMk id="16" creationId="{9877C2CF-B2DD-41C8-8B5E-152673376B41}"/>
          </ac:spMkLst>
        </pc:spChg>
        <pc:spChg chg="add">
          <ac:chgData name="Дядюшкіна Софія" userId="8b1c20bb1217360e" providerId="Windows Live" clId="Web-{A88E87D5-AF3D-40AD-917C-70D02181589D}" dt="2021-02-25T21:55:16.726" v="242"/>
          <ac:spMkLst>
            <pc:docMk/>
            <pc:sldMk cId="488821454" sldId="268"/>
            <ac:spMk id="18" creationId="{24923D72-7E69-464B-94C5-B2530008D094}"/>
          </ac:spMkLst>
        </pc:spChg>
        <pc:spChg chg="add">
          <ac:chgData name="Дядюшкіна Софія" userId="8b1c20bb1217360e" providerId="Windows Live" clId="Web-{A88E87D5-AF3D-40AD-917C-70D02181589D}" dt="2021-02-25T21:55:16.726" v="242"/>
          <ac:spMkLst>
            <pc:docMk/>
            <pc:sldMk cId="488821454" sldId="268"/>
            <ac:spMk id="20" creationId="{A00CCC86-7A88-4DFF-A0D0-6604606A2AEA}"/>
          </ac:spMkLst>
        </pc:spChg>
        <pc:spChg chg="add">
          <ac:chgData name="Дядюшкіна Софія" userId="8b1c20bb1217360e" providerId="Windows Live" clId="Web-{A88E87D5-AF3D-40AD-917C-70D02181589D}" dt="2021-02-25T21:55:16.726" v="242"/>
          <ac:spMkLst>
            <pc:docMk/>
            <pc:sldMk cId="488821454" sldId="268"/>
            <ac:spMk id="22" creationId="{E1F8ABFD-155B-4386-AE33-6E13057CFCF3}"/>
          </ac:spMkLst>
        </pc:spChg>
        <pc:spChg chg="add">
          <ac:chgData name="Дядюшкіна Софія" userId="8b1c20bb1217360e" providerId="Windows Live" clId="Web-{A88E87D5-AF3D-40AD-917C-70D02181589D}" dt="2021-02-25T21:55:16.726" v="242"/>
          <ac:spMkLst>
            <pc:docMk/>
            <pc:sldMk cId="488821454" sldId="268"/>
            <ac:spMk id="24" creationId="{43BBAF34-367D-4E18-A62E-4602BD90855C}"/>
          </ac:spMkLst>
        </pc:spChg>
        <pc:spChg chg="add">
          <ac:chgData name="Дядюшкіна Софія" userId="8b1c20bb1217360e" providerId="Windows Live" clId="Web-{A88E87D5-AF3D-40AD-917C-70D02181589D}" dt="2021-02-25T21:55:16.726" v="242"/>
          <ac:spMkLst>
            <pc:docMk/>
            <pc:sldMk cId="488821454" sldId="268"/>
            <ac:spMk id="26" creationId="{99A4CF08-858A-49E4-B707-4E7585D11566}"/>
          </ac:spMkLst>
        </pc:spChg>
        <pc:spChg chg="add">
          <ac:chgData name="Дядюшкіна Софія" userId="8b1c20bb1217360e" providerId="Windows Live" clId="Web-{A88E87D5-AF3D-40AD-917C-70D02181589D}" dt="2021-02-25T21:55:16.726" v="242"/>
          <ac:spMkLst>
            <pc:docMk/>
            <pc:sldMk cId="488821454" sldId="268"/>
            <ac:spMk id="28" creationId="{56938E62-910D-4D69-AA09-567AAAC3776D}"/>
          </ac:spMkLst>
        </pc:spChg>
        <pc:spChg chg="add">
          <ac:chgData name="Дядюшкіна Софія" userId="8b1c20bb1217360e" providerId="Windows Live" clId="Web-{A88E87D5-AF3D-40AD-917C-70D02181589D}" dt="2021-02-25T21:55:16.726" v="242"/>
          <ac:spMkLst>
            <pc:docMk/>
            <pc:sldMk cId="488821454" sldId="268"/>
            <ac:spMk id="30" creationId="{A74E54C6-D084-4BC8-B3F9-8B9EC22A6B67}"/>
          </ac:spMkLst>
        </pc:spChg>
        <pc:spChg chg="add">
          <ac:chgData name="Дядюшкіна Софія" userId="8b1c20bb1217360e" providerId="Windows Live" clId="Web-{A88E87D5-AF3D-40AD-917C-70D02181589D}" dt="2021-02-25T21:55:16.726" v="242"/>
          <ac:spMkLst>
            <pc:docMk/>
            <pc:sldMk cId="488821454" sldId="268"/>
            <ac:spMk id="32" creationId="{777713DB-A0B1-4507-9991-B6DCAE436C74}"/>
          </ac:spMkLst>
        </pc:spChg>
        <pc:picChg chg="add mod ord modCrop">
          <ac:chgData name="Дядюшкіна Софія" userId="8b1c20bb1217360e" providerId="Windows Live" clId="Web-{A88E87D5-AF3D-40AD-917C-70D02181589D}" dt="2021-02-25T21:55:16.726" v="242"/>
          <ac:picMkLst>
            <pc:docMk/>
            <pc:sldMk cId="488821454" sldId="268"/>
            <ac:picMk id="5" creationId="{28BAD604-E4A5-43BB-BBB6-E2E93A82010D}"/>
          </ac:picMkLst>
        </pc:picChg>
        <pc:picChg chg="add">
          <ac:chgData name="Дядюшкіна Софія" userId="8b1c20bb1217360e" providerId="Windows Live" clId="Web-{A88E87D5-AF3D-40AD-917C-70D02181589D}" dt="2021-02-25T21:55:16.726" v="242"/>
          <ac:picMkLst>
            <pc:docMk/>
            <pc:sldMk cId="488821454" sldId="268"/>
            <ac:picMk id="10" creationId="{2FA3880A-8D8F-466C-A4A1-F07BCDD3719C}"/>
          </ac:picMkLst>
        </pc:picChg>
        <pc:picChg chg="add">
          <ac:chgData name="Дядюшкіна Софія" userId="8b1c20bb1217360e" providerId="Windows Live" clId="Web-{A88E87D5-AF3D-40AD-917C-70D02181589D}" dt="2021-02-25T21:55:16.726" v="242"/>
          <ac:picMkLst>
            <pc:docMk/>
            <pc:sldMk cId="488821454" sldId="268"/>
            <ac:picMk id="12" creationId="{3C0A64CB-20A1-4508-B568-284EB04F78EE}"/>
          </ac:picMkLst>
        </pc:picChg>
        <pc:picChg chg="add">
          <ac:chgData name="Дядюшкіна Софія" userId="8b1c20bb1217360e" providerId="Windows Live" clId="Web-{A88E87D5-AF3D-40AD-917C-70D02181589D}" dt="2021-02-25T21:55:16.726" v="242"/>
          <ac:picMkLst>
            <pc:docMk/>
            <pc:sldMk cId="488821454" sldId="268"/>
            <ac:picMk id="34" creationId="{A9A96FF2-ACD7-48C4-BCE1-FC7F42108606}"/>
          </ac:picMkLst>
        </pc:picChg>
      </pc:sldChg>
      <pc:sldChg chg="addSp delSp modSp new mod modTransition setBg">
        <pc:chgData name="Дядюшкіна Софія" userId="8b1c20bb1217360e" providerId="Windows Live" clId="Web-{A88E87D5-AF3D-40AD-917C-70D02181589D}" dt="2021-02-25T22:25:50.197" v="730" actId="20577"/>
        <pc:sldMkLst>
          <pc:docMk/>
          <pc:sldMk cId="3213840679" sldId="269"/>
        </pc:sldMkLst>
        <pc:spChg chg="mod ord">
          <ac:chgData name="Дядюшкіна Софія" userId="8b1c20bb1217360e" providerId="Windows Live" clId="Web-{A88E87D5-AF3D-40AD-917C-70D02181589D}" dt="2021-02-25T22:02:18.475" v="403" actId="1076"/>
          <ac:spMkLst>
            <pc:docMk/>
            <pc:sldMk cId="3213840679" sldId="269"/>
            <ac:spMk id="2" creationId="{1C282783-CF9D-4A37-B5B9-31D50FAA6BC4}"/>
          </ac:spMkLst>
        </pc:spChg>
        <pc:spChg chg="add mod">
          <ac:chgData name="Дядюшкіна Софія" userId="8b1c20bb1217360e" providerId="Windows Live" clId="Web-{A88E87D5-AF3D-40AD-917C-70D02181589D}" dt="2021-02-25T22:25:50.197" v="730" actId="20577"/>
          <ac:spMkLst>
            <pc:docMk/>
            <pc:sldMk cId="3213840679" sldId="269"/>
            <ac:spMk id="4" creationId="{5427716A-8635-4F20-90C4-F6AA72ABC366}"/>
          </ac:spMkLst>
        </pc:spChg>
        <pc:spChg chg="add">
          <ac:chgData name="Дядюшкіна Софія" userId="8b1c20bb1217360e" providerId="Windows Live" clId="Web-{A88E87D5-AF3D-40AD-917C-70D02181589D}" dt="2021-02-25T22:00:50.062" v="397"/>
          <ac:spMkLst>
            <pc:docMk/>
            <pc:sldMk cId="3213840679" sldId="269"/>
            <ac:spMk id="8" creationId="{4C790028-99AE-4AE4-8269-9913E2D50625}"/>
          </ac:spMkLst>
        </pc:spChg>
        <pc:spChg chg="add">
          <ac:chgData name="Дядюшкіна Софія" userId="8b1c20bb1217360e" providerId="Windows Live" clId="Web-{A88E87D5-AF3D-40AD-917C-70D02181589D}" dt="2021-02-25T22:00:50.062" v="397"/>
          <ac:spMkLst>
            <pc:docMk/>
            <pc:sldMk cId="3213840679" sldId="269"/>
            <ac:spMk id="10" creationId="{06936A2A-FE08-4EE0-A409-3EF3FA2448DE}"/>
          </ac:spMkLst>
        </pc:spChg>
        <pc:spChg chg="add">
          <ac:chgData name="Дядюшкіна Софія" userId="8b1c20bb1217360e" providerId="Windows Live" clId="Web-{A88E87D5-AF3D-40AD-917C-70D02181589D}" dt="2021-02-25T22:00:50.062" v="397"/>
          <ac:spMkLst>
            <pc:docMk/>
            <pc:sldMk cId="3213840679" sldId="269"/>
            <ac:spMk id="12" creationId="{E1F0989E-BFBB-43E4-927B-2C51C7AE261D}"/>
          </ac:spMkLst>
        </pc:spChg>
        <pc:spChg chg="add del">
          <ac:chgData name="Дядюшкіна Софія" userId="8b1c20bb1217360e" providerId="Windows Live" clId="Web-{A88E87D5-AF3D-40AD-917C-70D02181589D}" dt="2021-02-25T22:00:50.015" v="396"/>
          <ac:spMkLst>
            <pc:docMk/>
            <pc:sldMk cId="3213840679" sldId="269"/>
            <ac:spMk id="13" creationId="{8DA14841-53A4-4935-BE65-C8373B8A6D06}"/>
          </ac:spMkLst>
        </pc:spChg>
        <pc:spChg chg="add">
          <ac:chgData name="Дядюшкіна Софія" userId="8b1c20bb1217360e" providerId="Windows Live" clId="Web-{A88E87D5-AF3D-40AD-917C-70D02181589D}" dt="2021-02-25T22:00:50.062" v="397"/>
          <ac:spMkLst>
            <pc:docMk/>
            <pc:sldMk cId="3213840679" sldId="269"/>
            <ac:spMk id="14" creationId="{8ACA2469-91AA-459B-A5DD-8FFC0F70E05C}"/>
          </ac:spMkLst>
        </pc:spChg>
        <pc:spChg chg="add del">
          <ac:chgData name="Дядюшкіна Софія" userId="8b1c20bb1217360e" providerId="Windows Live" clId="Web-{A88E87D5-AF3D-40AD-917C-70D02181589D}" dt="2021-02-25T22:00:50.015" v="396"/>
          <ac:spMkLst>
            <pc:docMk/>
            <pc:sldMk cId="3213840679" sldId="269"/>
            <ac:spMk id="15" creationId="{9877C2CF-B2DD-41C8-8B5E-152673376B41}"/>
          </ac:spMkLst>
        </pc:spChg>
        <pc:spChg chg="add">
          <ac:chgData name="Дядюшкіна Софія" userId="8b1c20bb1217360e" providerId="Windows Live" clId="Web-{A88E87D5-AF3D-40AD-917C-70D02181589D}" dt="2021-02-25T22:00:50.062" v="397"/>
          <ac:spMkLst>
            <pc:docMk/>
            <pc:sldMk cId="3213840679" sldId="269"/>
            <ac:spMk id="16" creationId="{97860FD2-CA19-4064-AA6F-68050C3D2011}"/>
          </ac:spMkLst>
        </pc:spChg>
        <pc:spChg chg="add del">
          <ac:chgData name="Дядюшкіна Софія" userId="8b1c20bb1217360e" providerId="Windows Live" clId="Web-{A88E87D5-AF3D-40AD-917C-70D02181589D}" dt="2021-02-25T22:00:50.015" v="396"/>
          <ac:spMkLst>
            <pc:docMk/>
            <pc:sldMk cId="3213840679" sldId="269"/>
            <ac:spMk id="17" creationId="{24923D72-7E69-464B-94C5-B2530008D094}"/>
          </ac:spMkLst>
        </pc:spChg>
        <pc:spChg chg="add">
          <ac:chgData name="Дядюшкіна Софія" userId="8b1c20bb1217360e" providerId="Windows Live" clId="Web-{A88E87D5-AF3D-40AD-917C-70D02181589D}" dt="2021-02-25T22:00:50.062" v="397"/>
          <ac:spMkLst>
            <pc:docMk/>
            <pc:sldMk cId="3213840679" sldId="269"/>
            <ac:spMk id="18" creationId="{8CD557CE-2AB8-44E1-AABA-A21D2274F34E}"/>
          </ac:spMkLst>
        </pc:spChg>
        <pc:spChg chg="add del">
          <ac:chgData name="Дядюшкіна Софія" userId="8b1c20bb1217360e" providerId="Windows Live" clId="Web-{A88E87D5-AF3D-40AD-917C-70D02181589D}" dt="2021-02-25T22:00:50.015" v="396"/>
          <ac:spMkLst>
            <pc:docMk/>
            <pc:sldMk cId="3213840679" sldId="269"/>
            <ac:spMk id="19" creationId="{A00CCC86-7A88-4DFF-A0D0-6604606A2AEA}"/>
          </ac:spMkLst>
        </pc:spChg>
        <pc:spChg chg="add del">
          <ac:chgData name="Дядюшкіна Софія" userId="8b1c20bb1217360e" providerId="Windows Live" clId="Web-{A88E87D5-AF3D-40AD-917C-70D02181589D}" dt="2021-02-25T22:00:50.015" v="396"/>
          <ac:spMkLst>
            <pc:docMk/>
            <pc:sldMk cId="3213840679" sldId="269"/>
            <ac:spMk id="21" creationId="{E1F8ABFD-155B-4386-AE33-6E13057CFCF3}"/>
          </ac:spMkLst>
        </pc:spChg>
        <pc:spChg chg="add del">
          <ac:chgData name="Дядюшкіна Софія" userId="8b1c20bb1217360e" providerId="Windows Live" clId="Web-{A88E87D5-AF3D-40AD-917C-70D02181589D}" dt="2021-02-25T22:00:50.015" v="396"/>
          <ac:spMkLst>
            <pc:docMk/>
            <pc:sldMk cId="3213840679" sldId="269"/>
            <ac:spMk id="23" creationId="{A97B08B2-0DA5-4B7F-A47D-5C15ECFB0B76}"/>
          </ac:spMkLst>
        </pc:spChg>
        <pc:spChg chg="add">
          <ac:chgData name="Дядюшкіна Софія" userId="8b1c20bb1217360e" providerId="Windows Live" clId="Web-{A88E87D5-AF3D-40AD-917C-70D02181589D}" dt="2021-02-25T22:00:50.062" v="397"/>
          <ac:spMkLst>
            <pc:docMk/>
            <pc:sldMk cId="3213840679" sldId="269"/>
            <ac:spMk id="24" creationId="{3CCA9FB2-FFC7-4B6D-8E30-9D2CC14E7D24}"/>
          </ac:spMkLst>
        </pc:spChg>
        <pc:spChg chg="add">
          <ac:chgData name="Дядюшкіна Софія" userId="8b1c20bb1217360e" providerId="Windows Live" clId="Web-{A88E87D5-AF3D-40AD-917C-70D02181589D}" dt="2021-02-25T22:00:50.062" v="397"/>
          <ac:spMkLst>
            <pc:docMk/>
            <pc:sldMk cId="3213840679" sldId="269"/>
            <ac:spMk id="26" creationId="{3CF6D6F6-E7F9-4521-BD22-74A61D8ED84D}"/>
          </ac:spMkLst>
        </pc:spChg>
        <pc:spChg chg="add">
          <ac:chgData name="Дядюшкіна Софія" userId="8b1c20bb1217360e" providerId="Windows Live" clId="Web-{A88E87D5-AF3D-40AD-917C-70D02181589D}" dt="2021-02-25T22:00:50.062" v="397"/>
          <ac:spMkLst>
            <pc:docMk/>
            <pc:sldMk cId="3213840679" sldId="269"/>
            <ac:spMk id="28" creationId="{1B566E74-1425-46AC-885D-D2DAEE365F60}"/>
          </ac:spMkLst>
        </pc:spChg>
        <pc:spChg chg="add del">
          <ac:chgData name="Дядюшкіна Софія" userId="8b1c20bb1217360e" providerId="Windows Live" clId="Web-{A88E87D5-AF3D-40AD-917C-70D02181589D}" dt="2021-02-25T22:00:50.015" v="396"/>
          <ac:spMkLst>
            <pc:docMk/>
            <pc:sldMk cId="3213840679" sldId="269"/>
            <ac:spMk id="29" creationId="{590A298A-601D-412F-9A93-09DCA9DBE011}"/>
          </ac:spMkLst>
        </pc:spChg>
        <pc:spChg chg="add">
          <ac:chgData name="Дядюшкіна Софія" userId="8b1c20bb1217360e" providerId="Windows Live" clId="Web-{A88E87D5-AF3D-40AD-917C-70D02181589D}" dt="2021-02-25T22:00:50.062" v="397"/>
          <ac:spMkLst>
            <pc:docMk/>
            <pc:sldMk cId="3213840679" sldId="269"/>
            <ac:spMk id="30" creationId="{06858379-D070-40E4-8A3D-F29E90C5C7C3}"/>
          </ac:spMkLst>
        </pc:spChg>
        <pc:spChg chg="add del">
          <ac:chgData name="Дядюшкіна Софія" userId="8b1c20bb1217360e" providerId="Windows Live" clId="Web-{A88E87D5-AF3D-40AD-917C-70D02181589D}" dt="2021-02-25T22:00:50.015" v="396"/>
          <ac:spMkLst>
            <pc:docMk/>
            <pc:sldMk cId="3213840679" sldId="269"/>
            <ac:spMk id="31" creationId="{7474A3CD-596C-4FAC-8913-C98848CD231B}"/>
          </ac:spMkLst>
        </pc:spChg>
        <pc:spChg chg="add del">
          <ac:chgData name="Дядюшкіна Софія" userId="8b1c20bb1217360e" providerId="Windows Live" clId="Web-{A88E87D5-AF3D-40AD-917C-70D02181589D}" dt="2021-02-25T22:00:50.015" v="396"/>
          <ac:spMkLst>
            <pc:docMk/>
            <pc:sldMk cId="3213840679" sldId="269"/>
            <ac:spMk id="33" creationId="{06A99299-7151-43AF-94CF-2ADA8412BDDE}"/>
          </ac:spMkLst>
        </pc:spChg>
        <pc:spChg chg="add del">
          <ac:chgData name="Дядюшкіна Софія" userId="8b1c20bb1217360e" providerId="Windows Live" clId="Web-{A88E87D5-AF3D-40AD-917C-70D02181589D}" dt="2021-02-25T22:00:50.015" v="396"/>
          <ac:spMkLst>
            <pc:docMk/>
            <pc:sldMk cId="3213840679" sldId="269"/>
            <ac:spMk id="35" creationId="{09BB4655-F250-4A6F-9526-13AFF6118615}"/>
          </ac:spMkLst>
        </pc:spChg>
        <pc:picChg chg="add mod ord">
          <ac:chgData name="Дядюшкіна Софія" userId="8b1c20bb1217360e" providerId="Windows Live" clId="Web-{A88E87D5-AF3D-40AD-917C-70D02181589D}" dt="2021-02-25T22:00:50.062" v="397"/>
          <ac:picMkLst>
            <pc:docMk/>
            <pc:sldMk cId="3213840679" sldId="269"/>
            <ac:picMk id="3" creationId="{55C74D19-3A0E-45A0-9C65-AE3122C20C5C}"/>
          </ac:picMkLst>
        </pc:picChg>
        <pc:picChg chg="add">
          <ac:chgData name="Дядюшкіна Софія" userId="8b1c20bb1217360e" providerId="Windows Live" clId="Web-{A88E87D5-AF3D-40AD-917C-70D02181589D}" dt="2021-02-25T22:00:50.062" v="397"/>
          <ac:picMkLst>
            <pc:docMk/>
            <pc:sldMk cId="3213840679" sldId="269"/>
            <ac:picMk id="6" creationId="{01AF5FBB-9FDC-4D75-9DD6-DAF01ED197A0}"/>
          </ac:picMkLst>
        </pc:picChg>
        <pc:picChg chg="add">
          <ac:chgData name="Дядюшкіна Софія" userId="8b1c20bb1217360e" providerId="Windows Live" clId="Web-{A88E87D5-AF3D-40AD-917C-70D02181589D}" dt="2021-02-25T22:00:50.062" v="397"/>
          <ac:picMkLst>
            <pc:docMk/>
            <pc:sldMk cId="3213840679" sldId="269"/>
            <ac:picMk id="7" creationId="{933BBBE6-F4CF-483E-BA74-B51421B4D93F}"/>
          </ac:picMkLst>
        </pc:picChg>
        <pc:picChg chg="add del">
          <ac:chgData name="Дядюшкіна Софія" userId="8b1c20bb1217360e" providerId="Windows Live" clId="Web-{A88E87D5-AF3D-40AD-917C-70D02181589D}" dt="2021-02-25T22:00:50.015" v="396"/>
          <ac:picMkLst>
            <pc:docMk/>
            <pc:sldMk cId="3213840679" sldId="269"/>
            <ac:picMk id="9" creationId="{2FA3880A-8D8F-466C-A4A1-F07BCDD3719C}"/>
          </ac:picMkLst>
        </pc:picChg>
        <pc:picChg chg="add del">
          <ac:chgData name="Дядюшкіна Софія" userId="8b1c20bb1217360e" providerId="Windows Live" clId="Web-{A88E87D5-AF3D-40AD-917C-70D02181589D}" dt="2021-02-25T22:00:50.015" v="396"/>
          <ac:picMkLst>
            <pc:docMk/>
            <pc:sldMk cId="3213840679" sldId="269"/>
            <ac:picMk id="11" creationId="{3C0A64CB-20A1-4508-B568-284EB04F78EE}"/>
          </ac:picMkLst>
        </pc:picChg>
        <pc:picChg chg="add">
          <ac:chgData name="Дядюшкіна Софія" userId="8b1c20bb1217360e" providerId="Windows Live" clId="Web-{A88E87D5-AF3D-40AD-917C-70D02181589D}" dt="2021-02-25T22:00:50.062" v="397"/>
          <ac:picMkLst>
            <pc:docMk/>
            <pc:sldMk cId="3213840679" sldId="269"/>
            <ac:picMk id="20" creationId="{58DCB6E5-A344-4A17-A353-EC4D71E6C46B}"/>
          </ac:picMkLst>
        </pc:picChg>
        <pc:picChg chg="add">
          <ac:chgData name="Дядюшкіна Софія" userId="8b1c20bb1217360e" providerId="Windows Live" clId="Web-{A88E87D5-AF3D-40AD-917C-70D02181589D}" dt="2021-02-25T22:00:50.062" v="397"/>
          <ac:picMkLst>
            <pc:docMk/>
            <pc:sldMk cId="3213840679" sldId="269"/>
            <ac:picMk id="22" creationId="{4D82F4F2-6117-4CCD-94A7-4AFD603EC3C6}"/>
          </ac:picMkLst>
        </pc:picChg>
        <pc:picChg chg="add del">
          <ac:chgData name="Дядюшкіна Софія" userId="8b1c20bb1217360e" providerId="Windows Live" clId="Web-{A88E87D5-AF3D-40AD-917C-70D02181589D}" dt="2021-02-25T22:00:50.015" v="396"/>
          <ac:picMkLst>
            <pc:docMk/>
            <pc:sldMk cId="3213840679" sldId="269"/>
            <ac:picMk id="25" creationId="{19C770FC-6D2D-4B73-8219-CFEB0B146F7C}"/>
          </ac:picMkLst>
        </pc:picChg>
        <pc:picChg chg="add del">
          <ac:chgData name="Дядюшкіна Софія" userId="8b1c20bb1217360e" providerId="Windows Live" clId="Web-{A88E87D5-AF3D-40AD-917C-70D02181589D}" dt="2021-02-25T22:00:50.015" v="396"/>
          <ac:picMkLst>
            <pc:docMk/>
            <pc:sldMk cId="3213840679" sldId="269"/>
            <ac:picMk id="27" creationId="{2DD31FDA-BCB5-4B8D-8FB8-8CCF019C9F11}"/>
          </ac:picMkLst>
        </pc:picChg>
      </pc:sldChg>
      <pc:sldChg chg="new del">
        <pc:chgData name="Дядюшкіна Софія" userId="8b1c20bb1217360e" providerId="Windows Live" clId="Web-{A88E87D5-AF3D-40AD-917C-70D02181589D}" dt="2021-02-25T22:11:48.827" v="513"/>
        <pc:sldMkLst>
          <pc:docMk/>
          <pc:sldMk cId="183708957" sldId="270"/>
        </pc:sldMkLst>
      </pc:sldChg>
      <pc:sldChg chg="addSp delSp modSp new mod modTransition setBg">
        <pc:chgData name="Дядюшкіна Софія" userId="8b1c20bb1217360e" providerId="Windows Live" clId="Web-{A88E87D5-AF3D-40AD-917C-70D02181589D}" dt="2021-02-25T22:22:40.737" v="725"/>
        <pc:sldMkLst>
          <pc:docMk/>
          <pc:sldMk cId="2800197583" sldId="270"/>
        </pc:sldMkLst>
        <pc:spChg chg="add del mod">
          <ac:chgData name="Дядюшкіна Софія" userId="8b1c20bb1217360e" providerId="Windows Live" clId="Web-{A88E87D5-AF3D-40AD-917C-70D02181589D}" dt="2021-02-25T22:16:45.148" v="554"/>
          <ac:spMkLst>
            <pc:docMk/>
            <pc:sldMk cId="2800197583" sldId="270"/>
            <ac:spMk id="3" creationId="{2F3FE953-2AB9-44EA-B904-5757A8BA0CF9}"/>
          </ac:spMkLst>
        </pc:spChg>
        <pc:spChg chg="add mod">
          <ac:chgData name="Дядюшкіна Софія" userId="8b1c20bb1217360e" providerId="Windows Live" clId="Web-{A88E87D5-AF3D-40AD-917C-70D02181589D}" dt="2021-02-25T22:18:07.119" v="582" actId="1076"/>
          <ac:spMkLst>
            <pc:docMk/>
            <pc:sldMk cId="2800197583" sldId="270"/>
            <ac:spMk id="4" creationId="{C33D366C-0702-4A7C-8976-7F6D86D76644}"/>
          </ac:spMkLst>
        </pc:spChg>
        <pc:spChg chg="add del">
          <ac:chgData name="Дядюшкіна Софія" userId="8b1c20bb1217360e" providerId="Windows Live" clId="Web-{A88E87D5-AF3D-40AD-917C-70D02181589D}" dt="2021-02-25T22:16:54.007" v="557"/>
          <ac:spMkLst>
            <pc:docMk/>
            <pc:sldMk cId="2800197583" sldId="270"/>
            <ac:spMk id="5" creationId="{44683094-D88C-43A7-8FEB-FA49AE1ECE08}"/>
          </ac:spMkLst>
        </pc:spChg>
        <pc:spChg chg="add mod">
          <ac:chgData name="Дядюшкіна Софія" userId="8b1c20bb1217360e" providerId="Windows Live" clId="Web-{A88E87D5-AF3D-40AD-917C-70D02181589D}" dt="2021-02-25T22:19:07.215" v="633" actId="1076"/>
          <ac:spMkLst>
            <pc:docMk/>
            <pc:sldMk cId="2800197583" sldId="270"/>
            <ac:spMk id="6" creationId="{A455DAC1-4B2E-415B-AE79-75F282567E1A}"/>
          </ac:spMkLst>
        </pc:spChg>
        <pc:spChg chg="add mod">
          <ac:chgData name="Дядюшкіна Софія" userId="8b1c20bb1217360e" providerId="Windows Live" clId="Web-{A88E87D5-AF3D-40AD-917C-70D02181589D}" dt="2021-02-25T22:20:15.264" v="712" actId="1076"/>
          <ac:spMkLst>
            <pc:docMk/>
            <pc:sldMk cId="2800197583" sldId="270"/>
            <ac:spMk id="7" creationId="{15D87A54-042A-4F3D-B942-35B35CADDF2F}"/>
          </ac:spMkLst>
        </pc:spChg>
        <pc:spChg chg="add del">
          <ac:chgData name="Дядюшкіна Софія" userId="8b1c20bb1217360e" providerId="Windows Live" clId="Web-{A88E87D5-AF3D-40AD-917C-70D02181589D}" dt="2021-02-25T22:13:41.366" v="522"/>
          <ac:spMkLst>
            <pc:docMk/>
            <pc:sldMk cId="2800197583" sldId="270"/>
            <ac:spMk id="7" creationId="{9A926BDB-98EF-43B0-A66B-1A6EF8FB2835}"/>
          </ac:spMkLst>
        </pc:spChg>
        <pc:spChg chg="add del">
          <ac:chgData name="Дядюшкіна Софія" userId="8b1c20bb1217360e" providerId="Windows Live" clId="Web-{A88E87D5-AF3D-40AD-917C-70D02181589D}" dt="2021-02-25T22:13:41.366" v="522"/>
          <ac:spMkLst>
            <pc:docMk/>
            <pc:sldMk cId="2800197583" sldId="270"/>
            <ac:spMk id="11" creationId="{90FADDEF-2C10-4B0B-868E-6A655B671DAC}"/>
          </ac:spMkLst>
        </pc:spChg>
        <pc:picChg chg="add mod">
          <ac:chgData name="Дядюшкіна Софія" userId="8b1c20bb1217360e" providerId="Windows Live" clId="Web-{A88E87D5-AF3D-40AD-917C-70D02181589D}" dt="2021-02-25T22:13:41.382" v="523"/>
          <ac:picMkLst>
            <pc:docMk/>
            <pc:sldMk cId="2800197583" sldId="270"/>
            <ac:picMk id="2" creationId="{A9B79DA2-1E15-406F-AA3E-E6ED2BF26FB6}"/>
          </ac:picMkLst>
        </pc:picChg>
        <pc:picChg chg="add del">
          <ac:chgData name="Дядюшкіна Софія" userId="8b1c20bb1217360e" providerId="Windows Live" clId="Web-{A88E87D5-AF3D-40AD-917C-70D02181589D}" dt="2021-02-25T22:13:41.366" v="522"/>
          <ac:picMkLst>
            <pc:docMk/>
            <pc:sldMk cId="2800197583" sldId="270"/>
            <ac:picMk id="9" creationId="{A722A754-56A5-43DA-ADE3-C2704FABA2D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rIns="45720"/>
          <a:lstStyle/>
          <a:p>
            <a:fld id="{600CBFCC-E1FF-473E-BF42-70E7405CF173}" type="slidenum">
              <a:rPr lang="tr-TR" smtClean="0"/>
              <a:pPr/>
              <a:t>‹#›</a:t>
            </a:fld>
            <a:endParaRPr lang="tr-T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pPr/>
              <a:t>‹#›</a:t>
            </a:fld>
            <a:endParaRPr lang="tr-TR"/>
          </a:p>
        </p:txBody>
      </p:sp>
    </p:spTree>
    <p:extLst>
      <p:ext uri="{BB962C8B-B14F-4D97-AF65-F5344CB8AC3E}">
        <p14:creationId xmlns=""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pPr/>
              <a:t>‹#›</a:t>
            </a:fld>
            <a:endParaRPr lang="tr-TR"/>
          </a:p>
        </p:txBody>
      </p:sp>
    </p:spTree>
    <p:extLst>
      <p:ext uri="{BB962C8B-B14F-4D97-AF65-F5344CB8AC3E}">
        <p14:creationId xmlns=""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pPr/>
              <a:t>‹#›</a:t>
            </a:fld>
            <a:endParaRPr lang="tr-T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pPr/>
              <a:t>‹#›</a:t>
            </a:fld>
            <a:endParaRPr lang="tr-TR"/>
          </a:p>
        </p:txBody>
      </p:sp>
    </p:spTree>
    <p:extLst>
      <p:ext uri="{BB962C8B-B14F-4D97-AF65-F5344CB8AC3E}">
        <p14:creationId xmlns=""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pPr/>
              <a:t>‹#›</a:t>
            </a:fld>
            <a:endParaRPr lang="tr-T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pPr/>
              <a:t>‹#›</a:t>
            </a:fld>
            <a:endParaRPr lang="tr-TR"/>
          </a:p>
        </p:txBody>
      </p:sp>
    </p:spTree>
    <p:extLst>
      <p:ext uri="{BB962C8B-B14F-4D97-AF65-F5344CB8AC3E}">
        <p14:creationId xmlns=""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pPr/>
              <a:t>‹#›</a:t>
            </a:fld>
            <a:endParaRPr lang="tr-T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pPr/>
              <a:t>‹#›</a:t>
            </a:fld>
            <a:endParaRPr lang="tr-TR"/>
          </a:p>
        </p:txBody>
      </p:sp>
    </p:spTree>
    <p:extLst>
      <p:ext uri="{BB962C8B-B14F-4D97-AF65-F5344CB8AC3E}">
        <p14:creationId xmlns=""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pPr/>
              <a:t>‹#›</a:t>
            </a:fld>
            <a:endParaRPr lang="tr-TR"/>
          </a:p>
        </p:txBody>
      </p:sp>
    </p:spTree>
    <p:extLst>
      <p:ext uri="{BB962C8B-B14F-4D97-AF65-F5344CB8AC3E}">
        <p14:creationId xmlns=""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pPr/>
              <a:t>02.03.2021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pPr/>
              <a:t>‹#›</a:t>
            </a:fld>
            <a:endParaRPr lang="tr-TR"/>
          </a:p>
        </p:txBody>
      </p:sp>
    </p:spTree>
    <p:extLst>
      <p:ext uri="{BB962C8B-B14F-4D97-AF65-F5344CB8AC3E}">
        <p14:creationId xmlns=""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pPr/>
              <a:t>02.03.2021</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pPr/>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a:extLst>
              <a:ext uri="{FF2B5EF4-FFF2-40B4-BE49-F238E27FC236}">
                <a16:creationId xmlns="" xmlns:a16="http://schemas.microsoft.com/office/drawing/2014/main" id="{8C1A506D-EB69-4549-9782-F0EBB2A9AE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sp>
        <p:nvSpPr>
          <p:cNvPr id="6" name="Title 1">
            <a:extLst>
              <a:ext uri="{FF2B5EF4-FFF2-40B4-BE49-F238E27FC236}">
                <a16:creationId xmlns="" xmlns:a16="http://schemas.microsoft.com/office/drawing/2014/main" id="{9FB28281-3783-403A-B1AB-0182A003DFE3}"/>
              </a:ext>
            </a:extLst>
          </p:cNvPr>
          <p:cNvSpPr txBox="1">
            <a:spLocks/>
          </p:cNvSpPr>
          <p:nvPr/>
        </p:nvSpPr>
        <p:spPr>
          <a:xfrm>
            <a:off x="2141744" y="1437783"/>
            <a:ext cx="7908513" cy="4189294"/>
          </a:xfrm>
          <a:prstGeom prst="rect">
            <a:avLst/>
          </a:prstGeom>
        </p:spPr>
        <p:txBody>
          <a:bodyPr vert="horz" lIns="91440" tIns="45720" rIns="91440" bIns="45720" rtlCol="0" anchor="b">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Що</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таке</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6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інформаційна</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безпека</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в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Інтернеті,та</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що</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потрібно</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знати</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про</a:t>
            </a:r>
            <a:r>
              <a:rPr kumimoji="0" lang="en-US" sz="6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6600" b="0" i="0" u="none" strike="noStrike" kern="1200" cap="none" spc="0" normalizeH="0" baseline="0" noProof="0" dirty="0" err="1" smtClean="0">
                <a:ln>
                  <a:noFill/>
                </a:ln>
                <a:solidFill>
                  <a:schemeClr val="tx1"/>
                </a:solidFill>
                <a:effectLst/>
                <a:uLnTx/>
                <a:uFillTx/>
                <a:latin typeface="+mj-lt"/>
                <a:ea typeface="+mj-ea"/>
                <a:cs typeface="+mj-cs"/>
              </a:rPr>
              <a:t>неї</a:t>
            </a:r>
            <a:endParaRPr kumimoji="0" lang="tr-TR" sz="61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err="1" smtClean="0">
                <a:solidFill>
                  <a:schemeClr val="accent2">
                    <a:lumMod val="40000"/>
                    <a:lumOff val="60000"/>
                  </a:schemeClr>
                </a:solidFill>
                <a:cs typeface="Arial"/>
              </a:rPr>
              <a:t>Ризики</a:t>
            </a:r>
            <a:r>
              <a:rPr lang="ru-RU" sz="3600" dirty="0" smtClean="0">
                <a:solidFill>
                  <a:schemeClr val="accent2">
                    <a:lumMod val="40000"/>
                    <a:lumOff val="60000"/>
                  </a:schemeClr>
                </a:solidFill>
                <a:cs typeface="Arial"/>
              </a:rPr>
              <a:t> та </a:t>
            </a:r>
            <a:r>
              <a:rPr lang="ru-RU" sz="3600" dirty="0" err="1" smtClean="0">
                <a:solidFill>
                  <a:schemeClr val="accent2">
                    <a:lumMod val="40000"/>
                    <a:lumOff val="60000"/>
                  </a:schemeClr>
                </a:solidFill>
                <a:cs typeface="Arial"/>
              </a:rPr>
              <a:t>небезпеки</a:t>
            </a:r>
            <a:r>
              <a:rPr lang="ru-RU" sz="3600" dirty="0" smtClean="0">
                <a:solidFill>
                  <a:schemeClr val="accent2">
                    <a:lumMod val="40000"/>
                    <a:lumOff val="60000"/>
                  </a:schemeClr>
                </a:solidFill>
                <a:cs typeface="Arial"/>
              </a:rPr>
              <a:t> в </a:t>
            </a:r>
            <a:r>
              <a:rPr lang="ru-RU" sz="3600" dirty="0" err="1" smtClean="0">
                <a:solidFill>
                  <a:schemeClr val="accent2">
                    <a:lumMod val="40000"/>
                    <a:lumOff val="60000"/>
                  </a:schemeClr>
                </a:solidFill>
                <a:cs typeface="Arial"/>
              </a:rPr>
              <a:t>Інтернеті</a:t>
            </a:r>
            <a:endParaRPr lang="ru-RU" dirty="0"/>
          </a:p>
        </p:txBody>
      </p:sp>
      <p:sp>
        <p:nvSpPr>
          <p:cNvPr id="3" name="Текст 2"/>
          <p:cNvSpPr>
            <a:spLocks noGrp="1"/>
          </p:cNvSpPr>
          <p:nvPr>
            <p:ph type="body" idx="1"/>
          </p:nvPr>
        </p:nvSpPr>
        <p:spPr>
          <a:xfrm>
            <a:off x="1600201" y="1543051"/>
            <a:ext cx="6129337" cy="957262"/>
          </a:xfrm>
        </p:spPr>
        <p:txBody>
          <a:bodyPr/>
          <a:lstStyle/>
          <a:p>
            <a:r>
              <a:rPr lang="ru-RU" sz="2800" i="1" dirty="0" smtClean="0"/>
              <a:t>Доступ до </a:t>
            </a:r>
            <a:r>
              <a:rPr lang="ru-RU" sz="2800" i="1" dirty="0" err="1" smtClean="0"/>
              <a:t>небажаного</a:t>
            </a:r>
            <a:r>
              <a:rPr lang="ru-RU" sz="2800" i="1" dirty="0" smtClean="0"/>
              <a:t> </a:t>
            </a:r>
            <a:r>
              <a:rPr lang="ru-RU" sz="2800" i="1" dirty="0" err="1" smtClean="0"/>
              <a:t>контенту</a:t>
            </a:r>
            <a:r>
              <a:rPr lang="ru-RU" sz="2800" i="1" dirty="0" smtClean="0"/>
              <a:t>        (</a:t>
            </a:r>
            <a:r>
              <a:rPr lang="ru-RU" sz="2800" i="1" dirty="0" err="1" smtClean="0"/>
              <a:t>дорослий</a:t>
            </a:r>
            <a:r>
              <a:rPr lang="ru-RU" sz="2800" i="1" dirty="0" smtClean="0"/>
              <a:t> </a:t>
            </a:r>
            <a:r>
              <a:rPr lang="ru-RU" sz="2800" i="1" dirty="0" err="1" smtClean="0"/>
              <a:t>контент</a:t>
            </a:r>
            <a:r>
              <a:rPr lang="ru-RU" sz="2800" i="1" dirty="0" smtClean="0"/>
              <a:t>)</a:t>
            </a:r>
            <a:endParaRPr lang="ru-RU" sz="2800" i="1" dirty="0"/>
          </a:p>
        </p:txBody>
      </p:sp>
      <p:sp>
        <p:nvSpPr>
          <p:cNvPr id="4" name="Содержимое 3"/>
          <p:cNvSpPr>
            <a:spLocks noGrp="1"/>
          </p:cNvSpPr>
          <p:nvPr>
            <p:ph sz="half" idx="2"/>
          </p:nvPr>
        </p:nvSpPr>
        <p:spPr>
          <a:xfrm>
            <a:off x="1443039" y="2851331"/>
            <a:ext cx="5059870" cy="3375298"/>
          </a:xfrm>
        </p:spPr>
        <p:txBody>
          <a:bodyPr>
            <a:noAutofit/>
          </a:bodyPr>
          <a:lstStyle/>
          <a:p>
            <a:r>
              <a:rPr lang="uk-UA" sz="2800" dirty="0" smtClean="0"/>
              <a:t>Що робити: повідомляти батьків про той контент, який вас турбує; </a:t>
            </a:r>
            <a:endParaRPr lang="uk-UA" sz="2800" dirty="0" smtClean="0"/>
          </a:p>
          <a:p>
            <a:r>
              <a:rPr lang="uk-UA" sz="2800" dirty="0" smtClean="0"/>
              <a:t>не </a:t>
            </a:r>
            <a:r>
              <a:rPr lang="uk-UA" sz="2800" dirty="0" smtClean="0"/>
              <a:t>погоджуватися на зустрічі з випадковими </a:t>
            </a:r>
            <a:r>
              <a:rPr lang="en-US" sz="2800" dirty="0" smtClean="0"/>
              <a:t>online</a:t>
            </a:r>
            <a:r>
              <a:rPr lang="uk-UA" sz="2800" dirty="0" smtClean="0"/>
              <a:t> </a:t>
            </a:r>
            <a:r>
              <a:rPr lang="uk-UA" sz="2800" dirty="0" smtClean="0"/>
              <a:t>друзями</a:t>
            </a:r>
            <a:endParaRPr lang="ru-RU" sz="2800" dirty="0"/>
          </a:p>
        </p:txBody>
      </p:sp>
      <p:pic>
        <p:nvPicPr>
          <p:cNvPr id="27650" name="Picture 2" descr="C:\Users\User\Downloads\unnamed.jpg"/>
          <p:cNvPicPr>
            <a:picLocks noGrp="1" noChangeAspect="1" noChangeArrowheads="1"/>
          </p:cNvPicPr>
          <p:nvPr>
            <p:ph sz="quarter" idx="4"/>
          </p:nvPr>
        </p:nvPicPr>
        <p:blipFill>
          <a:blip r:embed="rId2" cstate="print"/>
          <a:srcRect/>
          <a:stretch>
            <a:fillRect/>
          </a:stretch>
        </p:blipFill>
        <p:spPr bwMode="auto">
          <a:xfrm>
            <a:off x="6986700" y="3257550"/>
            <a:ext cx="4221885" cy="29432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21" name="Picture 9">
            <a:extLst>
              <a:ext uri="{FF2B5EF4-FFF2-40B4-BE49-F238E27FC236}">
                <a16:creationId xmlns="" xmlns:a16="http://schemas.microsoft.com/office/drawing/2014/main" id="{722F0272-3878-4604-AA91-01CA8F08DEF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3" name="Picture 11">
            <a:extLst>
              <a:ext uri="{FF2B5EF4-FFF2-40B4-BE49-F238E27FC236}">
                <a16:creationId xmlns="" xmlns:a16="http://schemas.microsoft.com/office/drawing/2014/main" id="{1F60EAEC-22E3-4448-8F0A-9ADAA793A9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5" name="Rectangle 13">
            <a:extLst>
              <a:ext uri="{FF2B5EF4-FFF2-40B4-BE49-F238E27FC236}">
                <a16:creationId xmlns="" xmlns:a16="http://schemas.microsoft.com/office/drawing/2014/main" id="{355E0F90-3FFF-4E04-B3C8-3C969A415D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5">
            <a:extLst>
              <a:ext uri="{FF2B5EF4-FFF2-40B4-BE49-F238E27FC236}">
                <a16:creationId xmlns="" xmlns:a16="http://schemas.microsoft.com/office/drawing/2014/main" id="{EC63A4EF-A033-4ED0-9EB6-6E1A8D264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7">
            <a:extLst>
              <a:ext uri="{FF2B5EF4-FFF2-40B4-BE49-F238E27FC236}">
                <a16:creationId xmlns="" xmlns:a16="http://schemas.microsoft.com/office/drawing/2014/main" id="{964965EE-80F2-417F-9652-5BFF14DA7C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9">
            <a:extLst>
              <a:ext uri="{FF2B5EF4-FFF2-40B4-BE49-F238E27FC236}">
                <a16:creationId xmlns="" xmlns:a16="http://schemas.microsoft.com/office/drawing/2014/main" id="{AA3C9611-CFD7-4C23-A8F2-00E7865A5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1799772" y="196850"/>
            <a:ext cx="8679543" cy="584775"/>
          </a:xfrm>
          <a:prstGeom prst="rect">
            <a:avLst/>
          </a:prstGeom>
          <a:noFill/>
        </p:spPr>
        <p:txBody>
          <a:bodyPr wrap="square" rtlCol="0">
            <a:spAutoFit/>
          </a:bodyPr>
          <a:lstStyle/>
          <a:p>
            <a:pPr algn="ctr"/>
            <a:r>
              <a:rPr lang="ru-RU" sz="3200" dirty="0" err="1" smtClean="0">
                <a:solidFill>
                  <a:schemeClr val="accent2">
                    <a:lumMod val="40000"/>
                    <a:lumOff val="60000"/>
                  </a:schemeClr>
                </a:solidFill>
                <a:cs typeface="Arial"/>
              </a:rPr>
              <a:t>Ризики</a:t>
            </a:r>
            <a:r>
              <a:rPr lang="ru-RU" sz="3200" dirty="0" smtClean="0">
                <a:solidFill>
                  <a:schemeClr val="accent2">
                    <a:lumMod val="40000"/>
                    <a:lumOff val="60000"/>
                  </a:schemeClr>
                </a:solidFill>
                <a:cs typeface="Arial"/>
              </a:rPr>
              <a:t> та </a:t>
            </a:r>
            <a:r>
              <a:rPr lang="ru-RU" sz="3200" dirty="0" err="1" smtClean="0">
                <a:solidFill>
                  <a:schemeClr val="accent2">
                    <a:lumMod val="40000"/>
                    <a:lumOff val="60000"/>
                  </a:schemeClr>
                </a:solidFill>
                <a:cs typeface="Arial"/>
              </a:rPr>
              <a:t>небезпеки</a:t>
            </a:r>
            <a:r>
              <a:rPr lang="ru-RU" sz="3200" dirty="0" smtClean="0">
                <a:solidFill>
                  <a:schemeClr val="accent2">
                    <a:lumMod val="40000"/>
                    <a:lumOff val="60000"/>
                  </a:schemeClr>
                </a:solidFill>
                <a:cs typeface="Arial"/>
              </a:rPr>
              <a:t> в </a:t>
            </a:r>
            <a:r>
              <a:rPr lang="ru-RU" sz="3200" dirty="0" err="1" smtClean="0">
                <a:solidFill>
                  <a:schemeClr val="accent2">
                    <a:lumMod val="40000"/>
                    <a:lumOff val="60000"/>
                  </a:schemeClr>
                </a:solidFill>
                <a:cs typeface="Arial"/>
              </a:rPr>
              <a:t>Інтернеті</a:t>
            </a:r>
            <a:endParaRPr lang="ru-RU" sz="3200" dirty="0"/>
          </a:p>
        </p:txBody>
      </p:sp>
      <p:sp>
        <p:nvSpPr>
          <p:cNvPr id="10" name="TextBox 9"/>
          <p:cNvSpPr txBox="1"/>
          <p:nvPr/>
        </p:nvSpPr>
        <p:spPr>
          <a:xfrm>
            <a:off x="3865789" y="828220"/>
            <a:ext cx="4945911" cy="523220"/>
          </a:xfrm>
          <a:prstGeom prst="rect">
            <a:avLst/>
          </a:prstGeom>
          <a:noFill/>
        </p:spPr>
        <p:txBody>
          <a:bodyPr wrap="square" rtlCol="0">
            <a:spAutoFit/>
          </a:bodyPr>
          <a:lstStyle/>
          <a:p>
            <a:pPr lvl="0" algn="ctr"/>
            <a:r>
              <a:rPr lang="ru-RU" sz="2800" dirty="0" err="1" smtClean="0"/>
              <a:t>Інтернет-шахрайство</a:t>
            </a:r>
            <a:endParaRPr lang="ru-RU" dirty="0"/>
          </a:p>
        </p:txBody>
      </p:sp>
      <p:sp>
        <p:nvSpPr>
          <p:cNvPr id="11" name="TextBox 10"/>
          <p:cNvSpPr txBox="1"/>
          <p:nvPr/>
        </p:nvSpPr>
        <p:spPr>
          <a:xfrm>
            <a:off x="2793320" y="1427164"/>
            <a:ext cx="7250565" cy="1938992"/>
          </a:xfrm>
          <a:prstGeom prst="rect">
            <a:avLst/>
          </a:prstGeom>
          <a:noFill/>
        </p:spPr>
        <p:txBody>
          <a:bodyPr wrap="square" rtlCol="0">
            <a:spAutoFit/>
          </a:bodyPr>
          <a:lstStyle/>
          <a:p>
            <a:pPr algn="ctr"/>
            <a:r>
              <a:rPr lang="uk-UA" sz="2400" dirty="0" smtClean="0"/>
              <a:t>Що робити: не відправляти нікому свої фото; не розголошувати особисту інформацію (номер телефону, домашню адресу, відомості про роботу батьків);</a:t>
            </a:r>
            <a:endParaRPr lang="ru-RU" sz="2400" dirty="0" smtClean="0"/>
          </a:p>
          <a:p>
            <a:pPr algn="ctr"/>
            <a:endParaRPr lang="ru-RU" sz="2400" dirty="0"/>
          </a:p>
        </p:txBody>
      </p:sp>
      <p:pic>
        <p:nvPicPr>
          <p:cNvPr id="13" name="Рисунок 2" descr="Изображение выглядит как текст, человек, мужчина, носит&#10;&#10;Автоматически созданное описание">
            <a:extLst>
              <a:ext uri="{FF2B5EF4-FFF2-40B4-BE49-F238E27FC236}">
                <a16:creationId xmlns="" xmlns:a16="http://schemas.microsoft.com/office/drawing/2014/main" id="{2FD823B7-703B-493E-B3F8-028C8E66AA7A}"/>
              </a:ext>
            </a:extLst>
          </p:cNvPr>
          <p:cNvPicPr>
            <a:picLocks noChangeAspect="1"/>
          </p:cNvPicPr>
          <p:nvPr/>
        </p:nvPicPr>
        <p:blipFill>
          <a:blip r:embed="rId5" cstate="print"/>
          <a:stretch>
            <a:fillRect/>
          </a:stretch>
        </p:blipFill>
        <p:spPr>
          <a:xfrm>
            <a:off x="3439886" y="3232886"/>
            <a:ext cx="5573486" cy="3131629"/>
          </a:xfrm>
          <a:prstGeom prst="rect">
            <a:avLst/>
          </a:prstGeom>
        </p:spPr>
      </p:pic>
    </p:spTree>
    <p:extLst>
      <p:ext uri="{BB962C8B-B14F-4D97-AF65-F5344CB8AC3E}">
        <p14:creationId xmlns="" xmlns:p14="http://schemas.microsoft.com/office/powerpoint/2010/main" val="3552127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kdsWOiL2_l.jpg"/>
          <p:cNvPicPr>
            <a:picLocks noGrp="1" noChangeAspect="1"/>
          </p:cNvPicPr>
          <p:nvPr>
            <p:ph type="pic" idx="1"/>
          </p:nvPr>
        </p:nvPicPr>
        <p:blipFill>
          <a:blip r:embed="rId2" cstate="print"/>
          <a:srcRect l="33125" r="33125"/>
          <a:stretch>
            <a:fillRect/>
          </a:stretch>
        </p:blipFill>
        <p:spPr/>
      </p:pic>
      <p:sp>
        <p:nvSpPr>
          <p:cNvPr id="3" name="Заголовок 2"/>
          <p:cNvSpPr>
            <a:spLocks noGrp="1"/>
          </p:cNvSpPr>
          <p:nvPr>
            <p:ph type="title"/>
          </p:nvPr>
        </p:nvSpPr>
        <p:spPr>
          <a:xfrm>
            <a:off x="1314450" y="614364"/>
            <a:ext cx="4627777" cy="2568562"/>
          </a:xfrm>
        </p:spPr>
        <p:txBody>
          <a:bodyPr>
            <a:normAutofit/>
          </a:bodyPr>
          <a:lstStyle/>
          <a:p>
            <a:pPr lvl="0" algn="ctr"/>
            <a:r>
              <a:rPr lang="ru-RU" dirty="0" err="1" smtClean="0"/>
              <a:t>Зараження</a:t>
            </a:r>
            <a:r>
              <a:rPr lang="ru-RU" dirty="0" smtClean="0"/>
              <a:t> </a:t>
            </a:r>
            <a:r>
              <a:rPr lang="ru-RU" dirty="0" err="1" smtClean="0"/>
              <a:t>комп’ютера</a:t>
            </a:r>
            <a:r>
              <a:rPr lang="ru-RU" dirty="0" smtClean="0"/>
              <a:t> </a:t>
            </a:r>
            <a:r>
              <a:rPr lang="ru-RU" dirty="0" err="1" smtClean="0"/>
              <a:t>шкідливим</a:t>
            </a:r>
            <a:r>
              <a:rPr lang="ru-RU" dirty="0" smtClean="0"/>
              <a:t> </a:t>
            </a:r>
            <a:r>
              <a:rPr lang="ru-RU" dirty="0" err="1" smtClean="0"/>
              <a:t>програмним</a:t>
            </a:r>
            <a:r>
              <a:rPr lang="ru-RU" dirty="0" smtClean="0"/>
              <a:t> </a:t>
            </a:r>
            <a:r>
              <a:rPr lang="ru-RU" dirty="0" err="1" smtClean="0"/>
              <a:t>забезпеченням</a:t>
            </a:r>
            <a:r>
              <a:rPr lang="ru-RU" dirty="0" smtClean="0"/>
              <a:t/>
            </a:r>
            <a:br>
              <a:rPr lang="ru-RU" dirty="0" smtClean="0"/>
            </a:br>
            <a:r>
              <a:rPr lang="ru-RU" dirty="0" smtClean="0"/>
              <a:t/>
            </a:r>
            <a:br>
              <a:rPr lang="ru-RU" dirty="0" smtClean="0"/>
            </a:br>
            <a:endParaRPr lang="ru-RU" dirty="0"/>
          </a:p>
        </p:txBody>
      </p:sp>
      <p:sp>
        <p:nvSpPr>
          <p:cNvPr id="4" name="Текст 3"/>
          <p:cNvSpPr>
            <a:spLocks noGrp="1"/>
          </p:cNvSpPr>
          <p:nvPr>
            <p:ph type="body" sz="half" idx="2"/>
          </p:nvPr>
        </p:nvSpPr>
        <p:spPr>
          <a:xfrm>
            <a:off x="1314449" y="3182927"/>
            <a:ext cx="4825093" cy="3246447"/>
          </a:xfrm>
        </p:spPr>
        <p:txBody>
          <a:bodyPr>
            <a:normAutofit/>
          </a:bodyPr>
          <a:lstStyle/>
          <a:p>
            <a:pPr algn="ctr"/>
            <a:r>
              <a:rPr lang="uk-UA" sz="2800" dirty="0" smtClean="0"/>
              <a:t>Що робити: Потрібно приділяти увагу захисту устаткування і інформації; бути обережним при завантаженні нових файлів.</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p:sp>
      <p:sp>
        <p:nvSpPr>
          <p:cNvPr id="3" name="Заголовок 2"/>
          <p:cNvSpPr>
            <a:spLocks noGrp="1"/>
          </p:cNvSpPr>
          <p:nvPr>
            <p:ph type="title"/>
          </p:nvPr>
        </p:nvSpPr>
        <p:spPr>
          <a:xfrm>
            <a:off x="1768041" y="876053"/>
            <a:ext cx="5822930" cy="1359148"/>
          </a:xfrm>
        </p:spPr>
        <p:txBody>
          <a:bodyPr>
            <a:normAutofit fontScale="90000"/>
          </a:bodyPr>
          <a:lstStyle/>
          <a:p>
            <a:pPr lvl="0"/>
            <a:r>
              <a:rPr lang="en-US" sz="4000" dirty="0" smtClean="0"/>
              <a:t>Online</a:t>
            </a:r>
            <a:r>
              <a:rPr lang="ru-RU" sz="4000" dirty="0" smtClean="0"/>
              <a:t> </a:t>
            </a:r>
            <a:r>
              <a:rPr lang="ru-RU" sz="4000" dirty="0" err="1" smtClean="0"/>
              <a:t>насильство</a:t>
            </a:r>
            <a:r>
              <a:rPr lang="ru-RU" sz="4000" dirty="0" smtClean="0"/>
              <a:t/>
            </a:r>
            <a:br>
              <a:rPr lang="ru-RU" sz="4000" dirty="0" smtClean="0"/>
            </a:br>
            <a:r>
              <a:rPr lang="ru-RU" sz="4000" dirty="0" smtClean="0"/>
              <a:t/>
            </a:r>
            <a:br>
              <a:rPr lang="ru-RU" sz="4000" dirty="0" smtClean="0"/>
            </a:br>
            <a:endParaRPr lang="ru-RU" sz="4000" dirty="0"/>
          </a:p>
        </p:txBody>
      </p:sp>
      <p:sp>
        <p:nvSpPr>
          <p:cNvPr id="4" name="Текст 3"/>
          <p:cNvSpPr>
            <a:spLocks noGrp="1"/>
          </p:cNvSpPr>
          <p:nvPr>
            <p:ph type="body" sz="half" idx="2"/>
          </p:nvPr>
        </p:nvSpPr>
        <p:spPr>
          <a:xfrm>
            <a:off x="1404265" y="2515271"/>
            <a:ext cx="5141678" cy="2386394"/>
          </a:xfrm>
        </p:spPr>
        <p:txBody>
          <a:bodyPr>
            <a:noAutofit/>
          </a:bodyPr>
          <a:lstStyle/>
          <a:p>
            <a:pPr algn="ctr"/>
            <a:r>
              <a:rPr lang="uk-UA" sz="2800" dirty="0" smtClean="0"/>
              <a:t>Що робити: не давати відповіді на інформацію непристойного або грубого </a:t>
            </a:r>
            <a:r>
              <a:rPr lang="uk-UA" sz="2800" dirty="0" smtClean="0"/>
              <a:t>змісту</a:t>
            </a:r>
            <a:r>
              <a:rPr lang="en-US" sz="2800" dirty="0" smtClean="0"/>
              <a:t>.</a:t>
            </a:r>
            <a:endParaRPr lang="ru-RU" sz="2800" dirty="0"/>
          </a:p>
        </p:txBody>
      </p:sp>
      <p:pic>
        <p:nvPicPr>
          <p:cNvPr id="28674" name="Picture 2" descr="C:\Users\User\Downloads\5c5b35f4dbfd5.jpeg"/>
          <p:cNvPicPr>
            <a:picLocks noChangeAspect="1" noChangeArrowheads="1"/>
          </p:cNvPicPr>
          <p:nvPr/>
        </p:nvPicPr>
        <p:blipFill>
          <a:blip r:embed="rId2" cstate="print"/>
          <a:srcRect/>
          <a:stretch>
            <a:fillRect/>
          </a:stretch>
        </p:blipFill>
        <p:spPr bwMode="auto">
          <a:xfrm>
            <a:off x="6848474" y="2928938"/>
            <a:ext cx="5114925" cy="34099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7" descr="Изображение выглядит как человек, ноутбук, внутренний, стена&#10;&#10;Автоматически созданное описание">
            <a:extLst>
              <a:ext uri="{FF2B5EF4-FFF2-40B4-BE49-F238E27FC236}">
                <a16:creationId xmlns="" xmlns:a16="http://schemas.microsoft.com/office/drawing/2014/main" id="{0C8C23BD-4959-4DCC-AB51-AE4E96DD0DBB}"/>
              </a:ext>
            </a:extLst>
          </p:cNvPr>
          <p:cNvPicPr>
            <a:picLocks noGrp="1" noChangeAspect="1"/>
          </p:cNvPicPr>
          <p:nvPr>
            <p:ph type="pic" idx="1"/>
          </p:nvPr>
        </p:nvPicPr>
        <p:blipFill rotWithShape="1">
          <a:blip r:embed="rId2" cstate="print"/>
          <a:srcRect l="31437" r="31437"/>
          <a:stretch/>
        </p:blipFill>
        <p:spPr>
          <a:xfrm>
            <a:off x="579457" y="957943"/>
            <a:ext cx="3064114" cy="4287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 xmlns:a16="http://schemas.microsoft.com/office/drawing/2014/main" id="{EB6D4590-5C65-43E5-B8C6-F5991BE4D2A9}"/>
              </a:ext>
            </a:extLst>
          </p:cNvPr>
          <p:cNvSpPr txBox="1"/>
          <p:nvPr/>
        </p:nvSpPr>
        <p:spPr>
          <a:xfrm>
            <a:off x="2623694" y="3542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cs typeface="Arial"/>
            </a:endParaRPr>
          </a:p>
        </p:txBody>
      </p:sp>
      <p:sp>
        <p:nvSpPr>
          <p:cNvPr id="8" name="TextBox 7"/>
          <p:cNvSpPr txBox="1"/>
          <p:nvPr/>
        </p:nvSpPr>
        <p:spPr>
          <a:xfrm>
            <a:off x="5167085" y="203201"/>
            <a:ext cx="1556645" cy="584775"/>
          </a:xfrm>
          <a:prstGeom prst="rect">
            <a:avLst/>
          </a:prstGeom>
          <a:noFill/>
        </p:spPr>
        <p:txBody>
          <a:bodyPr wrap="none" rtlCol="0">
            <a:spAutoFit/>
          </a:bodyPr>
          <a:lstStyle/>
          <a:p>
            <a:r>
              <a:rPr lang="uk-UA" sz="3200" dirty="0" err="1" smtClean="0"/>
              <a:t>Грумінг</a:t>
            </a:r>
            <a:endParaRPr lang="ru-RU" sz="3200" dirty="0"/>
          </a:p>
        </p:txBody>
      </p:sp>
      <p:sp>
        <p:nvSpPr>
          <p:cNvPr id="11" name="Прямоугольник 10"/>
          <p:cNvSpPr/>
          <p:nvPr/>
        </p:nvSpPr>
        <p:spPr>
          <a:xfrm>
            <a:off x="3817257" y="975197"/>
            <a:ext cx="7489372" cy="4154984"/>
          </a:xfrm>
          <a:prstGeom prst="rect">
            <a:avLst/>
          </a:prstGeom>
        </p:spPr>
        <p:txBody>
          <a:bodyPr wrap="square">
            <a:spAutoFit/>
          </a:bodyPr>
          <a:lstStyle/>
          <a:p>
            <a:r>
              <a:rPr lang="uk-UA" sz="2400" dirty="0" smtClean="0">
                <a:cs typeface="Arial"/>
              </a:rPr>
              <a:t>Досить часто діти стають жертвами </a:t>
            </a:r>
            <a:r>
              <a:rPr lang="uk-UA" sz="2400" dirty="0" err="1" smtClean="0">
                <a:cs typeface="Arial"/>
              </a:rPr>
              <a:t>секстингу</a:t>
            </a:r>
            <a:r>
              <a:rPr lang="uk-UA" sz="2400" dirty="0" smtClean="0">
                <a:cs typeface="Arial"/>
              </a:rPr>
              <a:t>,       </a:t>
            </a:r>
            <a:endParaRPr lang="uk-UA" sz="2400" dirty="0" smtClean="0">
              <a:cs typeface="Arial"/>
            </a:endParaRPr>
          </a:p>
          <a:p>
            <a:r>
              <a:rPr lang="uk-UA" sz="2400" dirty="0" smtClean="0">
                <a:cs typeface="Arial"/>
              </a:rPr>
              <a:t>тому</a:t>
            </a:r>
            <a:r>
              <a:rPr lang="uk-UA" sz="2400" dirty="0" smtClean="0">
                <a:cs typeface="Arial"/>
              </a:rPr>
              <a:t> що не вбачають в цьому реальної загрози, а думають лише, що це цікавий та безпечний       </a:t>
            </a:r>
            <a:endParaRPr lang="uk-UA" sz="2400" dirty="0" smtClean="0">
              <a:cs typeface="Arial"/>
            </a:endParaRPr>
          </a:p>
          <a:p>
            <a:r>
              <a:rPr lang="uk-UA" sz="2400" dirty="0" smtClean="0">
                <a:cs typeface="Arial"/>
              </a:rPr>
              <a:t> </a:t>
            </a:r>
            <a:r>
              <a:rPr lang="uk-UA" sz="2400" dirty="0" smtClean="0">
                <a:cs typeface="Arial"/>
              </a:rPr>
              <a:t>спосіб  отримати  компліменти на рахунок своєї   </a:t>
            </a:r>
            <a:endParaRPr lang="uk-UA" sz="2400" dirty="0" smtClean="0">
              <a:cs typeface="Arial"/>
            </a:endParaRPr>
          </a:p>
          <a:p>
            <a:r>
              <a:rPr lang="uk-UA" sz="2400" dirty="0" smtClean="0">
                <a:cs typeface="Arial"/>
              </a:rPr>
              <a:t> </a:t>
            </a:r>
            <a:r>
              <a:rPr lang="uk-UA" sz="2400" dirty="0" smtClean="0">
                <a:cs typeface="Arial"/>
              </a:rPr>
              <a:t>зовнішності за допомогою схвальних коментарів   </a:t>
            </a:r>
            <a:endParaRPr lang="uk-UA" sz="2400" dirty="0" smtClean="0">
              <a:cs typeface="Arial"/>
            </a:endParaRPr>
          </a:p>
          <a:p>
            <a:r>
              <a:rPr lang="uk-UA" sz="2400" dirty="0" smtClean="0">
                <a:cs typeface="Arial"/>
              </a:rPr>
              <a:t>чи</a:t>
            </a:r>
            <a:r>
              <a:rPr lang="uk-UA" sz="2400" dirty="0" smtClean="0">
                <a:cs typeface="Arial"/>
              </a:rPr>
              <a:t> "</a:t>
            </a:r>
            <a:r>
              <a:rPr lang="uk-UA" sz="2400" dirty="0" err="1" smtClean="0">
                <a:cs typeface="Arial"/>
              </a:rPr>
              <a:t>лайків</a:t>
            </a:r>
            <a:r>
              <a:rPr lang="uk-UA" sz="2400" dirty="0" smtClean="0">
                <a:cs typeface="Arial"/>
              </a:rPr>
              <a:t>". </a:t>
            </a:r>
          </a:p>
          <a:p>
            <a:r>
              <a:rPr lang="uk-UA" sz="2400" dirty="0" smtClean="0">
                <a:cs typeface="Arial"/>
              </a:rPr>
              <a:t>Для підлітків це може бути способом виразити </a:t>
            </a:r>
            <a:endParaRPr lang="uk-UA" sz="2400" dirty="0" smtClean="0">
              <a:cs typeface="Arial"/>
            </a:endParaRPr>
          </a:p>
          <a:p>
            <a:r>
              <a:rPr lang="uk-UA" sz="2400" dirty="0" smtClean="0">
                <a:cs typeface="Arial"/>
              </a:rPr>
              <a:t>свою</a:t>
            </a:r>
            <a:r>
              <a:rPr lang="uk-UA" sz="2400" dirty="0" smtClean="0">
                <a:cs typeface="Arial"/>
              </a:rPr>
              <a:t> довіру та симпатію до того, кому вони   надсилають свої повідомлення, проте </a:t>
            </a:r>
            <a:r>
              <a:rPr lang="uk-UA" sz="2400" dirty="0" smtClean="0">
                <a:cs typeface="Arial"/>
              </a:rPr>
              <a:t>іноді</a:t>
            </a:r>
          </a:p>
          <a:p>
            <a:r>
              <a:rPr lang="uk-UA" sz="2400" dirty="0" smtClean="0">
                <a:cs typeface="Arial"/>
              </a:rPr>
              <a:t> такі дії можуть бути результатом примусу або шантажу. </a:t>
            </a:r>
            <a:endParaRPr lang="uk-UA" sz="2400" dirty="0"/>
          </a:p>
        </p:txBody>
      </p:sp>
    </p:spTree>
    <p:extLst>
      <p:ext uri="{BB962C8B-B14F-4D97-AF65-F5344CB8AC3E}">
        <p14:creationId xmlns="" xmlns:p14="http://schemas.microsoft.com/office/powerpoint/2010/main" val="8645418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E481A5B-748D-44AC-AFAF-F4BB6681ACE8}"/>
              </a:ext>
            </a:extLst>
          </p:cNvPr>
          <p:cNvSpPr txBox="1"/>
          <p:nvPr/>
        </p:nvSpPr>
        <p:spPr>
          <a:xfrm>
            <a:off x="1188777" y="4032060"/>
            <a:ext cx="1009024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ru-RU" sz="1600" dirty="0">
              <a:ea typeface="+mn-lt"/>
              <a:cs typeface="+mn-lt"/>
            </a:endParaRPr>
          </a:p>
          <a:p>
            <a:endParaRPr lang="ru-RU" dirty="0">
              <a:ea typeface="+mn-lt"/>
              <a:cs typeface="+mn-lt"/>
            </a:endParaRPr>
          </a:p>
          <a:p>
            <a:pPr algn="l"/>
            <a:endParaRPr lang="ru-RU" dirty="0">
              <a:cs typeface="Arial"/>
            </a:endParaRPr>
          </a:p>
        </p:txBody>
      </p:sp>
      <p:sp>
        <p:nvSpPr>
          <p:cNvPr id="6" name="Прямоугольник 5"/>
          <p:cNvSpPr/>
          <p:nvPr/>
        </p:nvSpPr>
        <p:spPr>
          <a:xfrm>
            <a:off x="1015999" y="947395"/>
            <a:ext cx="10537372" cy="2308324"/>
          </a:xfrm>
          <a:prstGeom prst="rect">
            <a:avLst/>
          </a:prstGeom>
        </p:spPr>
        <p:txBody>
          <a:bodyPr wrap="square">
            <a:spAutoFit/>
          </a:bodyPr>
          <a:lstStyle/>
          <a:p>
            <a:r>
              <a:rPr lang="uk-UA" sz="2400" dirty="0" smtClean="0">
                <a:ea typeface="+mn-lt"/>
                <a:cs typeface="+mn-lt"/>
              </a:rPr>
              <a:t>З моменту, коли підлітки поширюють або надсилають в приватні повідомлення такі фото, вони втрачають над ним контроль, адже видалити зображення може бути технічно складно, а інші користувачі можуть зберігати їх та використовувати на власний розсуд.</a:t>
            </a:r>
            <a:endParaRPr lang="uk-UA" sz="2400" dirty="0" smtClean="0"/>
          </a:p>
          <a:p>
            <a:r>
              <a:rPr lang="uk-UA" sz="2400" dirty="0" smtClean="0">
                <a:ea typeface="+mn-lt"/>
                <a:cs typeface="+mn-lt"/>
              </a:rPr>
              <a:t>Все подальше життя дитини проходить у страху, що ці матеріали побачать і впізнають її.</a:t>
            </a:r>
            <a:endParaRPr lang="ru-RU" sz="2400" dirty="0"/>
          </a:p>
        </p:txBody>
      </p:sp>
      <p:sp>
        <p:nvSpPr>
          <p:cNvPr id="7" name="TextBox 6"/>
          <p:cNvSpPr txBox="1"/>
          <p:nvPr/>
        </p:nvSpPr>
        <p:spPr>
          <a:xfrm>
            <a:off x="5167085" y="203201"/>
            <a:ext cx="1556645" cy="584775"/>
          </a:xfrm>
          <a:prstGeom prst="rect">
            <a:avLst/>
          </a:prstGeom>
          <a:noFill/>
        </p:spPr>
        <p:txBody>
          <a:bodyPr wrap="none" rtlCol="0">
            <a:spAutoFit/>
          </a:bodyPr>
          <a:lstStyle/>
          <a:p>
            <a:r>
              <a:rPr lang="uk-UA" sz="3200" dirty="0" err="1" smtClean="0"/>
              <a:t>Грумінг</a:t>
            </a:r>
            <a:endParaRPr lang="ru-RU" sz="3200" dirty="0"/>
          </a:p>
        </p:txBody>
      </p:sp>
      <p:pic>
        <p:nvPicPr>
          <p:cNvPr id="4098" name="Picture 2" descr="Как тебе не стыдно»: 10 фраз, которые травмируют ребенка | Дети в городе  Украина"/>
          <p:cNvPicPr>
            <a:picLocks noChangeAspect="1" noChangeArrowheads="1"/>
          </p:cNvPicPr>
          <p:nvPr/>
        </p:nvPicPr>
        <p:blipFill>
          <a:blip r:embed="rId3" cstate="print"/>
          <a:srcRect/>
          <a:stretch>
            <a:fillRect/>
          </a:stretch>
        </p:blipFill>
        <p:spPr bwMode="auto">
          <a:xfrm>
            <a:off x="3773713" y="3476170"/>
            <a:ext cx="4310743" cy="2873829"/>
          </a:xfrm>
          <a:prstGeom prst="rect">
            <a:avLst/>
          </a:prstGeom>
          <a:noFill/>
        </p:spPr>
      </p:pic>
    </p:spTree>
    <p:extLst>
      <p:ext uri="{BB962C8B-B14F-4D97-AF65-F5344CB8AC3E}">
        <p14:creationId xmlns="" xmlns:p14="http://schemas.microsoft.com/office/powerpoint/2010/main" val="1643351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51" name="Picture 129">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53" name="Picture 131">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55" name="Rectangle 133">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Rectangle 135">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Rectangle 137">
            <a:extLst>
              <a:ext uri="{FF2B5EF4-FFF2-40B4-BE49-F238E27FC236}">
                <a16:creationId xmlns="" xmlns:a16="http://schemas.microsoft.com/office/drawing/2014/main" id="{24923D72-7E69-464B-94C5-B2530008D0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39">
            <a:extLst>
              <a:ext uri="{FF2B5EF4-FFF2-40B4-BE49-F238E27FC236}">
                <a16:creationId xmlns="" xmlns:a16="http://schemas.microsoft.com/office/drawing/2014/main" id="{A00CCC86-7A88-4DFF-A0D0-6604606A2A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xtBox 141">
            <a:extLst>
              <a:ext uri="{FF2B5EF4-FFF2-40B4-BE49-F238E27FC236}">
                <a16:creationId xmlns="" xmlns:a16="http://schemas.microsoft.com/office/drawing/2014/main" id="{E1F8ABFD-155B-4386-AE33-6E13057CFCF3}"/>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161" name="Rectangle 143">
            <a:extLst>
              <a:ext uri="{FF2B5EF4-FFF2-40B4-BE49-F238E27FC236}">
                <a16:creationId xmlns="" xmlns:a16="http://schemas.microsoft.com/office/drawing/2014/main" id="{B3408E4B-2DDD-4FB3-9181-7D8A09775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Picture 145">
            <a:extLst>
              <a:ext uri="{FF2B5EF4-FFF2-40B4-BE49-F238E27FC236}">
                <a16:creationId xmlns="" xmlns:a16="http://schemas.microsoft.com/office/drawing/2014/main" id="{3FCA32F3-0B4B-449A-8A9D-309A1B67825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63" name="Picture 147">
            <a:extLst>
              <a:ext uri="{FF2B5EF4-FFF2-40B4-BE49-F238E27FC236}">
                <a16:creationId xmlns="" xmlns:a16="http://schemas.microsoft.com/office/drawing/2014/main" id="{D1C78E1D-D549-4B5E-B65A-7353ED14D83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64" name="Rectangle 149">
            <a:extLst>
              <a:ext uri="{FF2B5EF4-FFF2-40B4-BE49-F238E27FC236}">
                <a16:creationId xmlns="" xmlns:a16="http://schemas.microsoft.com/office/drawing/2014/main" id="{BC93C630-65D6-40FA-A096-8251FB983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51">
            <a:extLst>
              <a:ext uri="{FF2B5EF4-FFF2-40B4-BE49-F238E27FC236}">
                <a16:creationId xmlns="" xmlns:a16="http://schemas.microsoft.com/office/drawing/2014/main" id="{C2C51E34-9874-483C-A2C5-C9D271AD14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53">
            <a:extLst>
              <a:ext uri="{FF2B5EF4-FFF2-40B4-BE49-F238E27FC236}">
                <a16:creationId xmlns="" xmlns:a16="http://schemas.microsoft.com/office/drawing/2014/main" id="{6109E7E7-5EA4-4526-A350-196FF2782F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 xmlns:a16="http://schemas.microsoft.com/office/drawing/2014/main" id="{297D2CDB-4E19-467A-9DC8-4B664FFC0E1E}"/>
              </a:ext>
            </a:extLst>
          </p:cNvPr>
          <p:cNvSpPr>
            <a:spLocks noGrp="1"/>
          </p:cNvSpPr>
          <p:nvPr>
            <p:ph type="title"/>
          </p:nvPr>
        </p:nvSpPr>
        <p:spPr>
          <a:xfrm>
            <a:off x="1969803" y="575827"/>
            <a:ext cx="8608037" cy="1077229"/>
          </a:xfrm>
        </p:spPr>
        <p:txBody>
          <a:bodyPr vert="horz" lIns="91440" tIns="45720" rIns="91440" bIns="45720" rtlCol="0" anchor="t">
            <a:normAutofit/>
          </a:bodyPr>
          <a:lstStyle/>
          <a:p>
            <a:pPr algn="ctr"/>
            <a:r>
              <a:rPr lang="en-US" sz="3400" dirty="0" err="1"/>
              <a:t>Що</a:t>
            </a:r>
            <a:r>
              <a:rPr lang="en-US" sz="3400" dirty="0"/>
              <a:t> </a:t>
            </a:r>
            <a:r>
              <a:rPr lang="en-US" sz="3400" dirty="0" err="1"/>
              <a:t>потрібно</a:t>
            </a:r>
            <a:r>
              <a:rPr lang="en-US" sz="3400" dirty="0"/>
              <a:t> </a:t>
            </a:r>
            <a:r>
              <a:rPr lang="en-US" sz="3400" dirty="0" err="1"/>
              <a:t>робити,щоб</a:t>
            </a:r>
            <a:r>
              <a:rPr lang="en-US" sz="3400" dirty="0"/>
              <a:t> </a:t>
            </a:r>
            <a:r>
              <a:rPr lang="en-US" sz="3400" dirty="0" err="1"/>
              <a:t>вберегти</a:t>
            </a:r>
            <a:r>
              <a:rPr lang="en-US" sz="3400" dirty="0"/>
              <a:t> </a:t>
            </a:r>
            <a:r>
              <a:rPr lang="en-US" sz="3400" dirty="0" err="1"/>
              <a:t>себе</a:t>
            </a:r>
            <a:r>
              <a:rPr lang="en-US" sz="3400" dirty="0"/>
              <a:t> в </a:t>
            </a:r>
            <a:r>
              <a:rPr lang="uk-UA" sz="3400" dirty="0" err="1" smtClean="0"/>
              <a:t>І</a:t>
            </a:r>
            <a:r>
              <a:rPr lang="en-US" sz="3400" dirty="0" err="1" smtClean="0"/>
              <a:t>нтернет</a:t>
            </a:r>
            <a:r>
              <a:rPr lang="en-US" sz="3400" dirty="0" smtClean="0"/>
              <a:t> </a:t>
            </a:r>
            <a:r>
              <a:rPr lang="en-US" sz="3400" dirty="0" err="1"/>
              <a:t>мережі</a:t>
            </a:r>
            <a:endParaRPr lang="en-US" sz="3400" dirty="0"/>
          </a:p>
        </p:txBody>
      </p:sp>
      <p:sp>
        <p:nvSpPr>
          <p:cNvPr id="4" name="Текст 3">
            <a:extLst>
              <a:ext uri="{FF2B5EF4-FFF2-40B4-BE49-F238E27FC236}">
                <a16:creationId xmlns="" xmlns:a16="http://schemas.microsoft.com/office/drawing/2014/main" id="{5F9E0A3B-8C50-45E6-94F9-9B9B40CB9DCF}"/>
              </a:ext>
            </a:extLst>
          </p:cNvPr>
          <p:cNvSpPr>
            <a:spLocks noGrp="1"/>
          </p:cNvSpPr>
          <p:nvPr>
            <p:ph type="body" sz="half" idx="2"/>
          </p:nvPr>
        </p:nvSpPr>
        <p:spPr>
          <a:xfrm>
            <a:off x="1074057" y="2347818"/>
            <a:ext cx="6386286" cy="4169096"/>
          </a:xfrm>
        </p:spPr>
        <p:txBody>
          <a:bodyPr vert="horz" lIns="91440" tIns="45720" rIns="91440" bIns="45720" rtlCol="0" anchor="ctr">
            <a:noAutofit/>
          </a:bodyPr>
          <a:lstStyle/>
          <a:p>
            <a:pPr>
              <a:lnSpc>
                <a:spcPct val="110000"/>
              </a:lnSpc>
              <a:buFont typeface="Wingdings" panose="05000000000000000000" pitchFamily="2" charset="2"/>
              <a:buChar char="§"/>
            </a:pPr>
            <a:r>
              <a:rPr lang="uk-UA" i="1" dirty="0" smtClean="0"/>
              <a:t>Насамперед,Не варто переходити на посилання, які кидають вам випадкові знайомі у повідомлення. Так можна не лише підхопити вірус, але і "поділитись" усіма важливими даними. Не завжди нові знайомі в соціальній мережі видають себе за справжніх. Не публікуйте свої відверті фото на загал або тексти,які викликають певну реакцію. Не скачуйте додатки із неперевірених сайтів. Створюйте надійні паролі . Намагайтеся проводити більше часу із справжніми друзями,адже вони в сто разів кращ</a:t>
            </a:r>
            <a:r>
              <a:rPr lang="uk-UA" i="1" dirty="0" smtClean="0"/>
              <a:t>і</a:t>
            </a:r>
            <a:r>
              <a:rPr lang="uk-UA" i="1" dirty="0" smtClean="0"/>
              <a:t> одного </a:t>
            </a:r>
            <a:r>
              <a:rPr lang="en-US" i="1" dirty="0" smtClean="0"/>
              <a:t>online</a:t>
            </a:r>
            <a:r>
              <a:rPr lang="uk-UA" i="1" dirty="0" err="1" smtClean="0"/>
              <a:t>-друга</a:t>
            </a:r>
            <a:r>
              <a:rPr lang="en-US" i="1" dirty="0" smtClean="0"/>
              <a:t> </a:t>
            </a:r>
            <a:r>
              <a:rPr lang="uk-UA" i="1" dirty="0" smtClean="0"/>
              <a:t>(подруги)</a:t>
            </a:r>
            <a:br>
              <a:rPr lang="uk-UA" i="1" dirty="0" smtClean="0"/>
            </a:br>
            <a:endParaRPr lang="uk-UA" i="1" dirty="0">
              <a:cs typeface="Arial"/>
            </a:endParaRPr>
          </a:p>
        </p:txBody>
      </p:sp>
      <p:pic>
        <p:nvPicPr>
          <p:cNvPr id="28" name="Рисунок 29" descr="Изображение выглядит как синий, открыть&#10;&#10;Автоматически созданное описание">
            <a:extLst>
              <a:ext uri="{FF2B5EF4-FFF2-40B4-BE49-F238E27FC236}">
                <a16:creationId xmlns="" xmlns:a16="http://schemas.microsoft.com/office/drawing/2014/main" id="{F6E6B481-62F9-4AB6-80D1-11EFBA83161F}"/>
              </a:ext>
            </a:extLst>
          </p:cNvPr>
          <p:cNvPicPr>
            <a:picLocks noChangeAspect="1"/>
          </p:cNvPicPr>
          <p:nvPr/>
        </p:nvPicPr>
        <p:blipFill rotWithShape="1">
          <a:blip r:embed="rId5" cstate="print"/>
          <a:srcRect l="23331" r="4531" b="3"/>
          <a:stretch/>
        </p:blipFill>
        <p:spPr>
          <a:xfrm>
            <a:off x="7520997" y="2392322"/>
            <a:ext cx="367439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67" name="Rectangle 155">
            <a:extLst>
              <a:ext uri="{FF2B5EF4-FFF2-40B4-BE49-F238E27FC236}">
                <a16:creationId xmlns="" xmlns:a16="http://schemas.microsoft.com/office/drawing/2014/main" id="{22373A23-D87D-48AD-A357-96100C722D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57758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A9B79DA2-1E15-406F-AA3E-E6ED2BF26FB6}"/>
              </a:ext>
            </a:extLst>
          </p:cNvPr>
          <p:cNvPicPr>
            <a:picLocks noChangeAspect="1"/>
          </p:cNvPicPr>
          <p:nvPr/>
        </p:nvPicPr>
        <p:blipFill rotWithShape="1">
          <a:blip r:embed="rId3" cstate="print"/>
          <a:srcRect b="3846"/>
          <a:stretch/>
        </p:blipFill>
        <p:spPr>
          <a:xfrm>
            <a:off x="20" y="10"/>
            <a:ext cx="12191980" cy="6857990"/>
          </a:xfrm>
          <a:prstGeom prst="rect">
            <a:avLst/>
          </a:prstGeom>
        </p:spPr>
      </p:pic>
      <p:sp>
        <p:nvSpPr>
          <p:cNvPr id="4" name="TextBox 3">
            <a:extLst>
              <a:ext uri="{FF2B5EF4-FFF2-40B4-BE49-F238E27FC236}">
                <a16:creationId xmlns="" xmlns:a16="http://schemas.microsoft.com/office/drawing/2014/main" id="{C33D366C-0702-4A7C-8976-7F6D86D76644}"/>
              </a:ext>
            </a:extLst>
          </p:cNvPr>
          <p:cNvSpPr txBox="1"/>
          <p:nvPr/>
        </p:nvSpPr>
        <p:spPr>
          <a:xfrm>
            <a:off x="829813" y="545484"/>
            <a:ext cx="9146274"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ru-RU" sz="3200" i="1" u="sng" dirty="0" err="1">
                <a:ea typeface="+mn-lt"/>
                <a:cs typeface="+mn-lt"/>
              </a:rPr>
              <a:t>Інтернет</a:t>
            </a:r>
            <a:r>
              <a:rPr lang="ru-RU" sz="3200" i="1" u="sng" dirty="0">
                <a:ea typeface="+mn-lt"/>
                <a:cs typeface="+mn-lt"/>
              </a:rPr>
              <a:t> - </a:t>
            </a:r>
            <a:r>
              <a:rPr lang="ru-RU" sz="3200" i="1" u="sng" dirty="0" err="1">
                <a:ea typeface="+mn-lt"/>
                <a:cs typeface="+mn-lt"/>
              </a:rPr>
              <a:t>це</a:t>
            </a:r>
            <a:r>
              <a:rPr lang="ru-RU" sz="3200" i="1" u="sng" dirty="0">
                <a:ea typeface="+mn-lt"/>
                <a:cs typeface="+mn-lt"/>
              </a:rPr>
              <a:t> </a:t>
            </a:r>
            <a:r>
              <a:rPr lang="ru-RU" sz="3200" i="1" u="sng" dirty="0" err="1">
                <a:ea typeface="+mn-lt"/>
                <a:cs typeface="+mn-lt"/>
              </a:rPr>
              <a:t>всього</a:t>
            </a:r>
            <a:r>
              <a:rPr lang="ru-RU" sz="3200" i="1" u="sng" dirty="0">
                <a:ea typeface="+mn-lt"/>
                <a:cs typeface="+mn-lt"/>
              </a:rPr>
              <a:t> </a:t>
            </a:r>
            <a:r>
              <a:rPr lang="ru-RU" sz="3200" i="1" u="sng" dirty="0" err="1">
                <a:ea typeface="+mn-lt"/>
                <a:cs typeface="+mn-lt"/>
              </a:rPr>
              <a:t>лише</a:t>
            </a:r>
            <a:r>
              <a:rPr lang="ru-RU" sz="3200" i="1" u="sng" dirty="0">
                <a:ea typeface="+mn-lt"/>
                <a:cs typeface="+mn-lt"/>
              </a:rPr>
              <a:t> </a:t>
            </a:r>
            <a:r>
              <a:rPr lang="ru-RU" sz="3200" i="1" u="sng" dirty="0" err="1">
                <a:ea typeface="+mn-lt"/>
                <a:cs typeface="+mn-lt"/>
              </a:rPr>
              <a:t>інструмент</a:t>
            </a:r>
            <a:r>
              <a:rPr lang="ru-RU" sz="3200" i="1" u="sng" dirty="0">
                <a:ea typeface="+mn-lt"/>
                <a:cs typeface="+mn-lt"/>
              </a:rPr>
              <a:t>. Все </a:t>
            </a:r>
            <a:r>
              <a:rPr lang="ru-RU" sz="3200" i="1" u="sng" dirty="0" err="1">
                <a:ea typeface="+mn-lt"/>
                <a:cs typeface="+mn-lt"/>
              </a:rPr>
              <a:t>залежить</a:t>
            </a:r>
            <a:r>
              <a:rPr lang="ru-RU" sz="3200" i="1" u="sng" dirty="0">
                <a:ea typeface="+mn-lt"/>
                <a:cs typeface="+mn-lt"/>
              </a:rPr>
              <a:t> </a:t>
            </a:r>
            <a:r>
              <a:rPr lang="ru-RU" sz="3200" i="1" u="sng" dirty="0" err="1">
                <a:ea typeface="+mn-lt"/>
                <a:cs typeface="+mn-lt"/>
              </a:rPr>
              <a:t>від</a:t>
            </a:r>
            <a:r>
              <a:rPr lang="ru-RU" sz="3200" i="1" u="sng" dirty="0">
                <a:ea typeface="+mn-lt"/>
                <a:cs typeface="+mn-lt"/>
              </a:rPr>
              <a:t> того, </a:t>
            </a:r>
            <a:r>
              <a:rPr lang="ru-RU" sz="3200" i="1" u="sng" dirty="0" err="1">
                <a:ea typeface="+mn-lt"/>
                <a:cs typeface="+mn-lt"/>
              </a:rPr>
              <a:t>хто</a:t>
            </a:r>
            <a:r>
              <a:rPr lang="ru-RU" sz="3200" i="1" u="sng" dirty="0">
                <a:ea typeface="+mn-lt"/>
                <a:cs typeface="+mn-lt"/>
              </a:rPr>
              <a:t> і в </a:t>
            </a:r>
            <a:r>
              <a:rPr lang="ru-RU" sz="3200" i="1" u="sng" dirty="0" err="1">
                <a:ea typeface="+mn-lt"/>
                <a:cs typeface="+mn-lt"/>
              </a:rPr>
              <a:t>яких</a:t>
            </a:r>
            <a:r>
              <a:rPr lang="ru-RU" sz="3200" i="1" u="sng" dirty="0">
                <a:ea typeface="+mn-lt"/>
                <a:cs typeface="+mn-lt"/>
              </a:rPr>
              <a:t> </a:t>
            </a:r>
            <a:r>
              <a:rPr lang="ru-RU" sz="3200" i="1" u="sng" dirty="0" err="1">
                <a:ea typeface="+mn-lt"/>
                <a:cs typeface="+mn-lt"/>
              </a:rPr>
              <a:t>цілях</a:t>
            </a:r>
            <a:r>
              <a:rPr lang="ru-RU" sz="3200" i="1" u="sng" dirty="0">
                <a:ea typeface="+mn-lt"/>
                <a:cs typeface="+mn-lt"/>
              </a:rPr>
              <a:t> </a:t>
            </a:r>
            <a:r>
              <a:rPr lang="ru-RU" sz="3200" i="1" u="sng" dirty="0" err="1">
                <a:ea typeface="+mn-lt"/>
                <a:cs typeface="+mn-lt"/>
              </a:rPr>
              <a:t>його</a:t>
            </a:r>
            <a:r>
              <a:rPr lang="ru-RU" sz="3200" i="1" u="sng" dirty="0">
                <a:ea typeface="+mn-lt"/>
                <a:cs typeface="+mn-lt"/>
              </a:rPr>
              <a:t>  </a:t>
            </a:r>
            <a:r>
              <a:rPr lang="ru-RU" sz="3200" i="1" u="sng" dirty="0" err="1">
                <a:ea typeface="+mn-lt"/>
                <a:cs typeface="+mn-lt"/>
              </a:rPr>
              <a:t>використовує</a:t>
            </a:r>
            <a:r>
              <a:rPr lang="ru-RU" sz="3200" i="1" u="sng" dirty="0">
                <a:ea typeface="+mn-lt"/>
                <a:cs typeface="+mn-lt"/>
              </a:rPr>
              <a:t>.</a:t>
            </a:r>
            <a:endParaRPr lang="ru-RU" i="1" u="sng" dirty="0">
              <a:cs typeface="Arial" panose="020B0604020202020204"/>
            </a:endParaRPr>
          </a:p>
          <a:p>
            <a:pPr algn="l"/>
            <a:endParaRPr lang="ru-RU" dirty="0">
              <a:cs typeface="Arial"/>
            </a:endParaRPr>
          </a:p>
        </p:txBody>
      </p:sp>
      <p:sp>
        <p:nvSpPr>
          <p:cNvPr id="6" name="TextBox 5">
            <a:extLst>
              <a:ext uri="{FF2B5EF4-FFF2-40B4-BE49-F238E27FC236}">
                <a16:creationId xmlns="" xmlns:a16="http://schemas.microsoft.com/office/drawing/2014/main" id="{A455DAC1-4B2E-415B-AE79-75F282567E1A}"/>
              </a:ext>
            </a:extLst>
          </p:cNvPr>
          <p:cNvSpPr txBox="1"/>
          <p:nvPr/>
        </p:nvSpPr>
        <p:spPr>
          <a:xfrm>
            <a:off x="1161056" y="2525830"/>
            <a:ext cx="84752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i="1" u="sng" dirty="0" err="1">
                <a:cs typeface="Arial"/>
              </a:rPr>
              <a:t>Бережіть</a:t>
            </a:r>
            <a:r>
              <a:rPr lang="ru-RU" sz="2800" i="1" u="sng" dirty="0">
                <a:cs typeface="Arial"/>
              </a:rPr>
              <a:t> себе і </a:t>
            </a:r>
            <a:r>
              <a:rPr lang="ru-RU" sz="2800" i="1" u="sng" dirty="0" err="1">
                <a:cs typeface="Arial"/>
              </a:rPr>
              <a:t>свої</a:t>
            </a:r>
            <a:r>
              <a:rPr lang="ru-RU" sz="2800" i="1" u="sng" dirty="0">
                <a:cs typeface="Arial"/>
              </a:rPr>
              <a:t> </a:t>
            </a:r>
            <a:r>
              <a:rPr lang="ru-RU" sz="2800" i="1" u="sng" dirty="0" err="1">
                <a:cs typeface="Arial"/>
              </a:rPr>
              <a:t>дані</a:t>
            </a:r>
            <a:r>
              <a:rPr lang="ru-RU" sz="2800" i="1" u="sng" dirty="0">
                <a:cs typeface="Arial"/>
              </a:rPr>
              <a:t> в </a:t>
            </a:r>
            <a:r>
              <a:rPr lang="ru-RU" sz="2800" i="1" u="sng" dirty="0" err="1">
                <a:cs typeface="Arial"/>
              </a:rPr>
              <a:t>Інтернет</a:t>
            </a:r>
            <a:r>
              <a:rPr lang="ru-RU" sz="2800" i="1" u="sng" dirty="0">
                <a:cs typeface="Arial"/>
              </a:rPr>
              <a:t> </a:t>
            </a:r>
            <a:r>
              <a:rPr lang="ru-RU" sz="2800" i="1" u="sng" dirty="0" err="1">
                <a:cs typeface="Arial"/>
              </a:rPr>
              <a:t>мережі</a:t>
            </a:r>
            <a:endParaRPr lang="ru-RU" sz="2800" i="1" u="sng">
              <a:cs typeface="Arial"/>
            </a:endParaRPr>
          </a:p>
        </p:txBody>
      </p:sp>
      <p:sp>
        <p:nvSpPr>
          <p:cNvPr id="7" name="TextBox 6">
            <a:extLst>
              <a:ext uri="{FF2B5EF4-FFF2-40B4-BE49-F238E27FC236}">
                <a16:creationId xmlns="" xmlns:a16="http://schemas.microsoft.com/office/drawing/2014/main" id="{15D87A54-042A-4F3D-B942-35B35CADDF2F}"/>
              </a:ext>
            </a:extLst>
          </p:cNvPr>
          <p:cNvSpPr txBox="1"/>
          <p:nvPr/>
        </p:nvSpPr>
        <p:spPr>
          <a:xfrm>
            <a:off x="6910886" y="5887303"/>
            <a:ext cx="54386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err="1">
                <a:cs typeface="Arial"/>
              </a:rPr>
              <a:t>Презентацію</a:t>
            </a:r>
            <a:r>
              <a:rPr lang="ru-RU" dirty="0">
                <a:cs typeface="Arial"/>
              </a:rPr>
              <a:t> </a:t>
            </a:r>
            <a:r>
              <a:rPr lang="ru-RU" dirty="0" err="1" smtClean="0">
                <a:cs typeface="Arial"/>
              </a:rPr>
              <a:t>виконали</a:t>
            </a:r>
            <a:r>
              <a:rPr lang="ru-RU" dirty="0" smtClean="0">
                <a:cs typeface="Arial"/>
              </a:rPr>
              <a:t> </a:t>
            </a:r>
            <a:r>
              <a:rPr lang="ru-RU" dirty="0" err="1" smtClean="0">
                <a:cs typeface="Arial"/>
              </a:rPr>
              <a:t>учні</a:t>
            </a:r>
            <a:r>
              <a:rPr lang="ru-RU" dirty="0" smtClean="0">
                <a:cs typeface="Arial"/>
              </a:rPr>
              <a:t> </a:t>
            </a:r>
            <a:r>
              <a:rPr lang="ru-RU" dirty="0">
                <a:cs typeface="Arial"/>
              </a:rPr>
              <a:t>11 </a:t>
            </a:r>
            <a:r>
              <a:rPr lang="ru-RU" dirty="0" err="1">
                <a:cs typeface="Arial"/>
              </a:rPr>
              <a:t>класу</a:t>
            </a:r>
            <a:r>
              <a:rPr lang="ru-RU" dirty="0">
                <a:cs typeface="Arial"/>
              </a:rPr>
              <a:t> </a:t>
            </a:r>
            <a:r>
              <a:rPr lang="ru-RU" dirty="0" err="1">
                <a:cs typeface="Arial"/>
              </a:rPr>
              <a:t>Тальнівського</a:t>
            </a:r>
            <a:r>
              <a:rPr lang="ru-RU" dirty="0">
                <a:cs typeface="Arial"/>
              </a:rPr>
              <a:t> </a:t>
            </a:r>
            <a:r>
              <a:rPr lang="ru-RU" dirty="0" err="1">
                <a:cs typeface="Arial"/>
              </a:rPr>
              <a:t>економіко-математичного</a:t>
            </a:r>
            <a:r>
              <a:rPr lang="ru-RU" dirty="0">
                <a:cs typeface="Arial"/>
              </a:rPr>
              <a:t> </a:t>
            </a:r>
            <a:r>
              <a:rPr lang="ru-RU" dirty="0" err="1" smtClean="0">
                <a:cs typeface="Arial"/>
              </a:rPr>
              <a:t>ліцею</a:t>
            </a:r>
            <a:endParaRPr lang="ru-RU" dirty="0">
              <a:cs typeface="Arial"/>
            </a:endParaRPr>
          </a:p>
        </p:txBody>
      </p:sp>
    </p:spTree>
    <p:extLst>
      <p:ext uri="{BB962C8B-B14F-4D97-AF65-F5344CB8AC3E}">
        <p14:creationId xmlns="" xmlns:p14="http://schemas.microsoft.com/office/powerpoint/2010/main" val="2800197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38" name="Picture 37">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40" name="Rectangle 39">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 xmlns:a16="http://schemas.microsoft.com/office/drawing/2014/main" id="{E1F0989E-BFBB-43E4-927B-2C51C7AE26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 xmlns:a16="http://schemas.microsoft.com/office/drawing/2014/main" id="{8ACA2469-91AA-459B-A5DD-8FFC0F70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TextBox 47">
            <a:extLst>
              <a:ext uri="{FF2B5EF4-FFF2-40B4-BE49-F238E27FC236}">
                <a16:creationId xmlns="" xmlns:a16="http://schemas.microsoft.com/office/drawing/2014/main" id="{97860FD2-CA19-4064-AA6F-68050C3D2011}"/>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50" name="Rectangle 49">
            <a:extLst>
              <a:ext uri="{FF2B5EF4-FFF2-40B4-BE49-F238E27FC236}">
                <a16:creationId xmlns="" xmlns:a16="http://schemas.microsoft.com/office/drawing/2014/main" id="{038B74A5-5968-4DF1-8AFA-94263EF30D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 xmlns:a16="http://schemas.microsoft.com/office/drawing/2014/main" id="{C1874702-3EAA-4145-92E7-D86634F51FA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54" name="Picture 53">
            <a:extLst>
              <a:ext uri="{FF2B5EF4-FFF2-40B4-BE49-F238E27FC236}">
                <a16:creationId xmlns="" xmlns:a16="http://schemas.microsoft.com/office/drawing/2014/main" id="{7F65C36C-8595-4959-8CE9-D9C6761AF08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56" name="Rectangle 55">
            <a:extLst>
              <a:ext uri="{FF2B5EF4-FFF2-40B4-BE49-F238E27FC236}">
                <a16:creationId xmlns="" xmlns:a16="http://schemas.microsoft.com/office/drawing/2014/main" id="{B64656E8-6356-43BD-A564-F1907B6376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C3EB0778-A35B-44D4-A0F1-35A45FC7A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 xmlns:a16="http://schemas.microsoft.com/office/drawing/2014/main" id="{EF7AB42C-7F78-4FAE-8A68-1156446B48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Заголовок 2">
            <a:extLst>
              <a:ext uri="{FF2B5EF4-FFF2-40B4-BE49-F238E27FC236}">
                <a16:creationId xmlns="" xmlns:a16="http://schemas.microsoft.com/office/drawing/2014/main" id="{7DE3EBEE-29B9-495D-AA93-A9F447CB9EE1}"/>
              </a:ext>
            </a:extLst>
          </p:cNvPr>
          <p:cNvSpPr>
            <a:spLocks noGrp="1"/>
          </p:cNvSpPr>
          <p:nvPr>
            <p:ph type="title"/>
          </p:nvPr>
        </p:nvSpPr>
        <p:spPr>
          <a:xfrm>
            <a:off x="1639982" y="228026"/>
            <a:ext cx="8608037" cy="1077229"/>
          </a:xfrm>
        </p:spPr>
        <p:txBody>
          <a:bodyPr vert="horz" lIns="91440" tIns="45720" rIns="91440" bIns="45720" rtlCol="0" anchor="t">
            <a:normAutofit fontScale="90000"/>
          </a:bodyPr>
          <a:lstStyle/>
          <a:p>
            <a:r>
              <a:rPr lang="en-US" sz="3600" dirty="0" err="1" smtClean="0"/>
              <a:t>Від</a:t>
            </a:r>
            <a:r>
              <a:rPr lang="en-US" sz="3600" dirty="0" smtClean="0"/>
              <a:t> </a:t>
            </a:r>
            <a:r>
              <a:rPr lang="en-US" sz="3600" dirty="0" err="1" smtClean="0"/>
              <a:t>соціальних</a:t>
            </a:r>
            <a:r>
              <a:rPr lang="en-US" sz="3600" dirty="0" smtClean="0"/>
              <a:t> </a:t>
            </a:r>
            <a:r>
              <a:rPr lang="en-US" sz="3600" dirty="0" err="1" smtClean="0"/>
              <a:t>мереж</a:t>
            </a:r>
            <a:r>
              <a:rPr lang="en-US" sz="3600" dirty="0" smtClean="0"/>
              <a:t> – </a:t>
            </a:r>
            <a:r>
              <a:rPr lang="en-US" sz="3600" dirty="0" err="1" smtClean="0"/>
              <a:t>до</a:t>
            </a:r>
            <a:r>
              <a:rPr lang="en-US" sz="3600" dirty="0" smtClean="0"/>
              <a:t> </a:t>
            </a:r>
            <a:r>
              <a:rPr lang="en-US" sz="3600" dirty="0" err="1" smtClean="0"/>
              <a:t>онлайн-банкінгу</a:t>
            </a:r>
            <a:endParaRPr lang="en-US" sz="3400" dirty="0"/>
          </a:p>
        </p:txBody>
      </p:sp>
      <p:sp>
        <p:nvSpPr>
          <p:cNvPr id="4" name="Текст 3">
            <a:extLst>
              <a:ext uri="{FF2B5EF4-FFF2-40B4-BE49-F238E27FC236}">
                <a16:creationId xmlns="" xmlns:a16="http://schemas.microsoft.com/office/drawing/2014/main" id="{FF7A6B34-4202-42EE-A555-0965DE0DCDBB}"/>
              </a:ext>
            </a:extLst>
          </p:cNvPr>
          <p:cNvSpPr>
            <a:spLocks noGrp="1"/>
          </p:cNvSpPr>
          <p:nvPr>
            <p:ph type="body" sz="half" idx="2"/>
          </p:nvPr>
        </p:nvSpPr>
        <p:spPr>
          <a:xfrm>
            <a:off x="4419600" y="1160586"/>
            <a:ext cx="6435968" cy="4994030"/>
          </a:xfrm>
        </p:spPr>
        <p:txBody>
          <a:bodyPr vert="horz" lIns="91440" tIns="45720" rIns="91440" bIns="45720" rtlCol="0" anchor="ctr">
            <a:noAutofit/>
          </a:bodyPr>
          <a:lstStyle/>
          <a:p>
            <a:pPr>
              <a:lnSpc>
                <a:spcPct val="110000"/>
              </a:lnSpc>
            </a:pPr>
            <a:r>
              <a:rPr lang="uk-UA" sz="2800" dirty="0" smtClean="0"/>
              <a:t>	</a:t>
            </a:r>
            <a:r>
              <a:rPr lang="en-US" sz="2800" dirty="0" smtClean="0"/>
              <a:t> </a:t>
            </a:r>
            <a:r>
              <a:rPr lang="ru-RU" sz="2800" dirty="0" err="1" smtClean="0"/>
              <a:t>С</a:t>
            </a:r>
            <a:r>
              <a:rPr lang="en-US" sz="2800" dirty="0" err="1" smtClean="0"/>
              <a:t>ьогодні</a:t>
            </a:r>
            <a:r>
              <a:rPr lang="en-US" sz="2800" dirty="0" smtClean="0"/>
              <a:t> </a:t>
            </a:r>
            <a:r>
              <a:rPr lang="en-US" sz="2800" dirty="0" err="1"/>
              <a:t>Інтернет</a:t>
            </a:r>
            <a:r>
              <a:rPr lang="en-US" sz="2800" dirty="0"/>
              <a:t> </a:t>
            </a:r>
            <a:r>
              <a:rPr lang="en-US" sz="2800" dirty="0" err="1"/>
              <a:t>проник</a:t>
            </a:r>
            <a:r>
              <a:rPr lang="en-US" sz="2800" dirty="0"/>
              <a:t> у </a:t>
            </a:r>
            <a:r>
              <a:rPr lang="en-US" sz="2800" dirty="0" err="1"/>
              <a:t>наше</a:t>
            </a:r>
            <a:r>
              <a:rPr lang="en-US" sz="2800" dirty="0"/>
              <a:t> </a:t>
            </a:r>
            <a:r>
              <a:rPr lang="en-US" sz="2800" dirty="0" err="1"/>
              <a:t>життя</a:t>
            </a:r>
            <a:r>
              <a:rPr lang="en-US" sz="2800" dirty="0"/>
              <a:t> і </a:t>
            </a:r>
            <a:r>
              <a:rPr lang="en-US" sz="2800" dirty="0" err="1"/>
              <a:t>діяльність</a:t>
            </a:r>
            <a:r>
              <a:rPr lang="en-US" sz="2800" dirty="0"/>
              <a:t>. </a:t>
            </a:r>
            <a:r>
              <a:rPr lang="en-US" sz="2800" dirty="0" err="1"/>
              <a:t>Окрім</a:t>
            </a:r>
            <a:r>
              <a:rPr lang="en-US" sz="2800" dirty="0"/>
              <a:t> </a:t>
            </a:r>
            <a:r>
              <a:rPr lang="en-US" sz="2800" dirty="0" err="1"/>
              <a:t>комп’ютерів</a:t>
            </a:r>
            <a:r>
              <a:rPr lang="en-US" sz="2800" dirty="0"/>
              <a:t> </a:t>
            </a:r>
            <a:r>
              <a:rPr lang="en-US" sz="2800" dirty="0" err="1"/>
              <a:t>та</a:t>
            </a:r>
            <a:r>
              <a:rPr lang="en-US" sz="2800" dirty="0"/>
              <a:t> </a:t>
            </a:r>
            <a:r>
              <a:rPr lang="en-US" sz="2800" dirty="0" err="1"/>
              <a:t>ноутбуків</a:t>
            </a:r>
            <a:r>
              <a:rPr lang="en-US" sz="2800" dirty="0"/>
              <a:t>, </a:t>
            </a:r>
            <a:r>
              <a:rPr lang="en-US" sz="2800" dirty="0" err="1"/>
              <a:t>ми</a:t>
            </a:r>
            <a:r>
              <a:rPr lang="en-US" sz="2800" dirty="0"/>
              <a:t> </a:t>
            </a:r>
            <a:r>
              <a:rPr lang="en-US" sz="2800" dirty="0" err="1"/>
              <a:t>підключаємо</a:t>
            </a:r>
            <a:r>
              <a:rPr lang="en-US" sz="2800" dirty="0"/>
              <a:t> </a:t>
            </a:r>
            <a:r>
              <a:rPr lang="en-US" sz="2800" dirty="0" err="1"/>
              <a:t>до</a:t>
            </a:r>
            <a:r>
              <a:rPr lang="en-US" sz="2800" dirty="0"/>
              <a:t> </a:t>
            </a:r>
            <a:r>
              <a:rPr lang="en-US" sz="2800" dirty="0" err="1"/>
              <a:t>Інтернету</a:t>
            </a:r>
            <a:r>
              <a:rPr lang="en-US" sz="2800" dirty="0"/>
              <a:t> </a:t>
            </a:r>
            <a:r>
              <a:rPr lang="en-US" sz="2800" dirty="0" err="1"/>
              <a:t>все</a:t>
            </a:r>
            <a:r>
              <a:rPr lang="en-US" sz="2800" dirty="0"/>
              <a:t> – </a:t>
            </a:r>
            <a:r>
              <a:rPr lang="en-US" sz="2800" dirty="0" err="1"/>
              <a:t>мобільні</a:t>
            </a:r>
            <a:r>
              <a:rPr lang="en-US" sz="2800" dirty="0"/>
              <a:t> </a:t>
            </a:r>
            <a:r>
              <a:rPr lang="en-US" sz="2800" dirty="0" err="1"/>
              <a:t>телефони</a:t>
            </a:r>
            <a:r>
              <a:rPr lang="en-US" sz="2800" dirty="0"/>
              <a:t>, </a:t>
            </a:r>
            <a:r>
              <a:rPr lang="en-US" sz="2800" dirty="0" err="1"/>
              <a:t>планшети</a:t>
            </a:r>
            <a:r>
              <a:rPr lang="en-US" sz="2800" dirty="0"/>
              <a:t>, </a:t>
            </a:r>
            <a:r>
              <a:rPr lang="en-US" sz="2800" dirty="0" err="1"/>
              <a:t>холодильники</a:t>
            </a:r>
            <a:r>
              <a:rPr lang="en-US" sz="2800" dirty="0"/>
              <a:t>, </a:t>
            </a:r>
            <a:r>
              <a:rPr lang="en-US" sz="2800" dirty="0" err="1"/>
              <a:t>телевізори</a:t>
            </a:r>
            <a:r>
              <a:rPr lang="en-US" sz="2800" dirty="0"/>
              <a:t> й </a:t>
            </a:r>
            <a:r>
              <a:rPr lang="en-US" sz="2800" dirty="0" err="1"/>
              <a:t>багато</a:t>
            </a:r>
            <a:r>
              <a:rPr lang="en-US" sz="2800" dirty="0"/>
              <a:t> </a:t>
            </a:r>
            <a:r>
              <a:rPr lang="en-US" sz="2800" dirty="0" err="1"/>
              <a:t>інших</a:t>
            </a:r>
            <a:r>
              <a:rPr lang="en-US" sz="2800" dirty="0"/>
              <a:t> </a:t>
            </a:r>
            <a:r>
              <a:rPr lang="en-US" sz="2800" dirty="0" err="1"/>
              <a:t>портативних</a:t>
            </a:r>
            <a:r>
              <a:rPr lang="en-US" sz="2800" dirty="0"/>
              <a:t> </a:t>
            </a:r>
            <a:r>
              <a:rPr lang="en-US" sz="2800" dirty="0" err="1"/>
              <a:t>пристроїв</a:t>
            </a:r>
            <a:r>
              <a:rPr lang="en-US" sz="2800" dirty="0"/>
              <a:t>. </a:t>
            </a:r>
            <a:r>
              <a:rPr lang="en-US" sz="2800" dirty="0" err="1"/>
              <a:t>Саме</a:t>
            </a:r>
            <a:r>
              <a:rPr lang="en-US" sz="2800" dirty="0"/>
              <a:t> </a:t>
            </a:r>
            <a:r>
              <a:rPr lang="en-US" sz="2800" dirty="0" err="1"/>
              <a:t>тому</a:t>
            </a:r>
            <a:r>
              <a:rPr lang="en-US" sz="2800" dirty="0"/>
              <a:t> </a:t>
            </a:r>
            <a:r>
              <a:rPr lang="en-US" sz="2800" dirty="0" err="1"/>
              <a:t>дуже</a:t>
            </a:r>
            <a:r>
              <a:rPr lang="en-US" sz="2800" dirty="0"/>
              <a:t> </a:t>
            </a:r>
            <a:r>
              <a:rPr lang="en-US" sz="2800" dirty="0" err="1"/>
              <a:t>важливо</a:t>
            </a:r>
            <a:r>
              <a:rPr lang="en-US" sz="2800" dirty="0"/>
              <a:t> </a:t>
            </a:r>
            <a:r>
              <a:rPr lang="en-US" sz="2800" dirty="0" err="1"/>
              <a:t>знати</a:t>
            </a:r>
            <a:r>
              <a:rPr lang="en-US" sz="2800" dirty="0"/>
              <a:t> </a:t>
            </a:r>
            <a:r>
              <a:rPr lang="en-US" sz="2800" dirty="0" err="1"/>
              <a:t>якомога</a:t>
            </a:r>
            <a:r>
              <a:rPr lang="en-US" sz="2800" dirty="0"/>
              <a:t> </a:t>
            </a:r>
            <a:r>
              <a:rPr lang="en-US" sz="2800" dirty="0" err="1"/>
              <a:t>більше</a:t>
            </a:r>
            <a:r>
              <a:rPr lang="en-US" sz="2800" dirty="0"/>
              <a:t> </a:t>
            </a:r>
            <a:r>
              <a:rPr lang="en-US" sz="2800" dirty="0" err="1"/>
              <a:t>про</a:t>
            </a:r>
            <a:r>
              <a:rPr lang="en-US" sz="2800" dirty="0"/>
              <a:t> </a:t>
            </a:r>
            <a:r>
              <a:rPr lang="en-US" sz="2800" dirty="0" err="1"/>
              <a:t>безпеку</a:t>
            </a:r>
            <a:r>
              <a:rPr lang="en-US" sz="2800" dirty="0"/>
              <a:t> у </a:t>
            </a:r>
            <a:r>
              <a:rPr lang="en-US" sz="2800" dirty="0" err="1"/>
              <a:t>Всесвітній</a:t>
            </a:r>
            <a:r>
              <a:rPr lang="en-US" sz="2800" dirty="0"/>
              <a:t> </a:t>
            </a:r>
            <a:r>
              <a:rPr lang="en-US" sz="2800" dirty="0" err="1"/>
              <a:t>мережі</a:t>
            </a:r>
            <a:r>
              <a:rPr lang="en-US" sz="2800" dirty="0" smtClean="0"/>
              <a:t>.</a:t>
            </a:r>
            <a:endParaRPr lang="en-US" sz="2800" dirty="0">
              <a:cs typeface="Arial"/>
            </a:endParaRPr>
          </a:p>
          <a:p>
            <a:pPr>
              <a:lnSpc>
                <a:spcPct val="110000"/>
              </a:lnSpc>
              <a:buFont typeface="Wingdings" panose="05000000000000000000" pitchFamily="2" charset="2"/>
              <a:buChar char="§"/>
            </a:pPr>
            <a:endParaRPr lang="en-US" sz="1100" dirty="0"/>
          </a:p>
        </p:txBody>
      </p:sp>
      <p:sp>
        <p:nvSpPr>
          <p:cNvPr id="62" name="Rectangle 61">
            <a:extLst>
              <a:ext uri="{FF2B5EF4-FFF2-40B4-BE49-F238E27FC236}">
                <a16:creationId xmlns="" xmlns:a16="http://schemas.microsoft.com/office/drawing/2014/main" id="{AA11514D-4062-4EFB-B8E8-8AAB1659EA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9" name="Picture 1" descr="C:\Users\User\Downloads\10.8.jpg"/>
          <p:cNvPicPr>
            <a:picLocks noChangeAspect="1" noChangeArrowheads="1"/>
          </p:cNvPicPr>
          <p:nvPr/>
        </p:nvPicPr>
        <p:blipFill>
          <a:blip r:embed="rId5" cstate="print"/>
          <a:srcRect/>
          <a:stretch>
            <a:fillRect/>
          </a:stretch>
        </p:blipFill>
        <p:spPr bwMode="auto">
          <a:xfrm>
            <a:off x="199294" y="3763108"/>
            <a:ext cx="3903784" cy="2672860"/>
          </a:xfrm>
          <a:prstGeom prst="rect">
            <a:avLst/>
          </a:prstGeom>
          <a:noFill/>
        </p:spPr>
      </p:pic>
    </p:spTree>
    <p:extLst>
      <p:ext uri="{BB962C8B-B14F-4D97-AF65-F5344CB8AC3E}">
        <p14:creationId xmlns="" xmlns:p14="http://schemas.microsoft.com/office/powerpoint/2010/main" val="357427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10">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9" name="Picture 12">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0" name="Rectangle 14">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6">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8">
            <a:extLst>
              <a:ext uri="{FF2B5EF4-FFF2-40B4-BE49-F238E27FC236}">
                <a16:creationId xmlns="" xmlns:a16="http://schemas.microsoft.com/office/drawing/2014/main" id="{24923D72-7E69-464B-94C5-B2530008D0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0">
            <a:extLst>
              <a:ext uri="{FF2B5EF4-FFF2-40B4-BE49-F238E27FC236}">
                <a16:creationId xmlns="" xmlns:a16="http://schemas.microsoft.com/office/drawing/2014/main" id="{A00CCC86-7A88-4DFF-A0D0-6604606A2A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extBox 22">
            <a:extLst>
              <a:ext uri="{FF2B5EF4-FFF2-40B4-BE49-F238E27FC236}">
                <a16:creationId xmlns="" xmlns:a16="http://schemas.microsoft.com/office/drawing/2014/main" id="{E1F8ABFD-155B-4386-AE33-6E13057CFCF3}"/>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0" name="Rectangle 24">
            <a:extLst>
              <a:ext uri="{FF2B5EF4-FFF2-40B4-BE49-F238E27FC236}">
                <a16:creationId xmlns="" xmlns:a16="http://schemas.microsoft.com/office/drawing/2014/main" id="{43BBAF34-367D-4E18-A62E-4602BD9085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6">
            <a:extLst>
              <a:ext uri="{FF2B5EF4-FFF2-40B4-BE49-F238E27FC236}">
                <a16:creationId xmlns="" xmlns:a16="http://schemas.microsoft.com/office/drawing/2014/main" id="{99A4CF08-858A-49E4-B707-4E7585D115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8">
            <a:extLst>
              <a:ext uri="{FF2B5EF4-FFF2-40B4-BE49-F238E27FC236}">
                <a16:creationId xmlns="" xmlns:a16="http://schemas.microsoft.com/office/drawing/2014/main" id="{56938E62-910D-4D69-AA09-567AAAC37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 xmlns:a16="http://schemas.microsoft.com/office/drawing/2014/main" id="{A74E54C6-D084-4BC8-B3F9-8B9EC22A6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 xmlns:a16="http://schemas.microsoft.com/office/drawing/2014/main" id="{A85906F3-BBDE-479A-8B86-B85A8079D1C2}"/>
              </a:ext>
            </a:extLst>
          </p:cNvPr>
          <p:cNvSpPr>
            <a:spLocks noGrp="1"/>
          </p:cNvSpPr>
          <p:nvPr>
            <p:ph type="title"/>
          </p:nvPr>
        </p:nvSpPr>
        <p:spPr>
          <a:xfrm>
            <a:off x="1974738" y="293078"/>
            <a:ext cx="4986954" cy="222737"/>
          </a:xfrm>
        </p:spPr>
        <p:txBody>
          <a:bodyPr vert="horz" lIns="91440" tIns="45720" rIns="91440" bIns="45720" rtlCol="0" anchor="t">
            <a:normAutofit fontScale="90000"/>
          </a:bodyPr>
          <a:lstStyle/>
          <a:p>
            <a:endParaRPr lang="en-US" sz="3400" dirty="0"/>
          </a:p>
        </p:txBody>
      </p:sp>
      <p:sp>
        <p:nvSpPr>
          <p:cNvPr id="4" name="Текст 3">
            <a:extLst>
              <a:ext uri="{FF2B5EF4-FFF2-40B4-BE49-F238E27FC236}">
                <a16:creationId xmlns="" xmlns:a16="http://schemas.microsoft.com/office/drawing/2014/main" id="{CA7AFDD0-304F-4B31-807F-09B5CC3DDC55}"/>
              </a:ext>
            </a:extLst>
          </p:cNvPr>
          <p:cNvSpPr>
            <a:spLocks noGrp="1"/>
          </p:cNvSpPr>
          <p:nvPr>
            <p:ph type="body" sz="half" idx="2"/>
          </p:nvPr>
        </p:nvSpPr>
        <p:spPr>
          <a:xfrm>
            <a:off x="1266093" y="879230"/>
            <a:ext cx="5439507" cy="5427785"/>
          </a:xfrm>
        </p:spPr>
        <p:txBody>
          <a:bodyPr vert="horz" lIns="91440" tIns="45720" rIns="91440" bIns="45720" rtlCol="0" anchor="ctr">
            <a:normAutofit lnSpcReduction="10000"/>
          </a:bodyPr>
          <a:lstStyle/>
          <a:p>
            <a:pPr>
              <a:lnSpc>
                <a:spcPct val="110000"/>
              </a:lnSpc>
              <a:buFont typeface="Wingdings" panose="05000000000000000000" pitchFamily="2" charset="2"/>
              <a:buChar char="§"/>
            </a:pPr>
            <a:r>
              <a:rPr lang="en-US" sz="2400" dirty="0" smtClean="0"/>
              <a:t>.</a:t>
            </a:r>
            <a:r>
              <a:rPr lang="uk-UA" sz="2400" dirty="0" smtClean="0"/>
              <a:t> </a:t>
            </a:r>
          </a:p>
          <a:p>
            <a:pPr>
              <a:lnSpc>
                <a:spcPct val="110000"/>
              </a:lnSpc>
              <a:buFont typeface="Wingdings" panose="05000000000000000000" pitchFamily="2" charset="2"/>
              <a:buChar char="§"/>
            </a:pPr>
            <a:r>
              <a:rPr lang="en-US" sz="2400" dirty="0" err="1" smtClean="0"/>
              <a:t>Завдяки</a:t>
            </a:r>
            <a:r>
              <a:rPr lang="en-US" sz="2400" dirty="0" smtClean="0"/>
              <a:t> </a:t>
            </a:r>
            <a:r>
              <a:rPr lang="uk-UA" sz="2400" dirty="0" err="1" smtClean="0"/>
              <a:t>І</a:t>
            </a:r>
            <a:r>
              <a:rPr lang="en-US" sz="2400" dirty="0" err="1" smtClean="0"/>
              <a:t>нтернету</a:t>
            </a:r>
            <a:r>
              <a:rPr lang="en-US" sz="2400" dirty="0" smtClean="0"/>
              <a:t> </a:t>
            </a:r>
            <a:r>
              <a:rPr lang="en-US" sz="2400" dirty="0" err="1"/>
              <a:t>діти</a:t>
            </a:r>
            <a:r>
              <a:rPr lang="en-US" sz="2400" dirty="0"/>
              <a:t> </a:t>
            </a:r>
            <a:r>
              <a:rPr lang="en-US" sz="2400" dirty="0" err="1"/>
              <a:t>та</a:t>
            </a:r>
            <a:r>
              <a:rPr lang="en-US" sz="2400" dirty="0"/>
              <a:t> </a:t>
            </a:r>
            <a:r>
              <a:rPr lang="en-US" sz="2400" dirty="0" err="1"/>
              <a:t>підлітки</a:t>
            </a:r>
            <a:r>
              <a:rPr lang="en-US" sz="2400" dirty="0"/>
              <a:t> </a:t>
            </a:r>
            <a:r>
              <a:rPr lang="en-US" sz="2400" dirty="0" err="1"/>
              <a:t>шукають</a:t>
            </a:r>
            <a:r>
              <a:rPr lang="en-US" sz="2400" dirty="0"/>
              <a:t> </a:t>
            </a:r>
            <a:r>
              <a:rPr lang="en-US" sz="2400" dirty="0" err="1"/>
              <a:t>необхідну</a:t>
            </a:r>
            <a:r>
              <a:rPr lang="en-US" sz="2400" dirty="0"/>
              <a:t> </a:t>
            </a:r>
            <a:r>
              <a:rPr lang="en-US" sz="2400" dirty="0" err="1"/>
              <a:t>інформацію</a:t>
            </a:r>
            <a:r>
              <a:rPr lang="en-US" sz="2400" dirty="0"/>
              <a:t> </a:t>
            </a:r>
            <a:r>
              <a:rPr lang="en-US" sz="2400" dirty="0" err="1"/>
              <a:t>для</a:t>
            </a:r>
            <a:r>
              <a:rPr lang="en-US" sz="2400" dirty="0"/>
              <a:t> </a:t>
            </a:r>
            <a:r>
              <a:rPr lang="en-US" sz="2400" dirty="0" err="1"/>
              <a:t>занять</a:t>
            </a:r>
            <a:r>
              <a:rPr lang="en-US" sz="2400" dirty="0"/>
              <a:t>, </a:t>
            </a:r>
            <a:r>
              <a:rPr lang="en-US" sz="2400" dirty="0" err="1"/>
              <a:t>завантажують</a:t>
            </a:r>
            <a:r>
              <a:rPr lang="en-US" sz="2400" dirty="0"/>
              <a:t> </a:t>
            </a:r>
            <a:r>
              <a:rPr lang="en-US" sz="2400" dirty="0" err="1"/>
              <a:t>музику</a:t>
            </a:r>
            <a:r>
              <a:rPr lang="en-US" sz="2400" dirty="0"/>
              <a:t> </a:t>
            </a:r>
            <a:r>
              <a:rPr lang="en-US" sz="2400" dirty="0" err="1"/>
              <a:t>та</a:t>
            </a:r>
            <a:r>
              <a:rPr lang="en-US" sz="2400" dirty="0"/>
              <a:t> </a:t>
            </a:r>
            <a:r>
              <a:rPr lang="en-US" sz="2400" dirty="0" err="1"/>
              <a:t>фільми</a:t>
            </a:r>
            <a:r>
              <a:rPr lang="en-US" sz="2400" dirty="0"/>
              <a:t>, </a:t>
            </a:r>
            <a:r>
              <a:rPr lang="en-US" sz="2400" dirty="0" err="1"/>
              <a:t>переглядають</a:t>
            </a:r>
            <a:r>
              <a:rPr lang="en-US" sz="2400" dirty="0"/>
              <a:t> </a:t>
            </a:r>
            <a:r>
              <a:rPr lang="en-US" sz="2400" dirty="0" err="1"/>
              <a:t>пошту</a:t>
            </a:r>
            <a:r>
              <a:rPr lang="en-US" sz="2400" dirty="0"/>
              <a:t>, </a:t>
            </a:r>
            <a:r>
              <a:rPr lang="en-US" sz="2400" dirty="0" err="1"/>
              <a:t>спілкуються</a:t>
            </a:r>
            <a:r>
              <a:rPr lang="en-US" sz="2400" dirty="0"/>
              <a:t> з </a:t>
            </a:r>
            <a:r>
              <a:rPr lang="en-US" sz="2400" dirty="0" err="1"/>
              <a:t>іншими</a:t>
            </a:r>
            <a:r>
              <a:rPr lang="en-US" sz="2400" dirty="0"/>
              <a:t> </a:t>
            </a:r>
            <a:r>
              <a:rPr lang="en-US" sz="2400" dirty="0" err="1"/>
              <a:t>користувачами</a:t>
            </a:r>
            <a:r>
              <a:rPr lang="en-US" sz="2400" dirty="0"/>
              <a:t> </a:t>
            </a:r>
            <a:r>
              <a:rPr lang="uk-UA" sz="2400" dirty="0" smtClean="0"/>
              <a:t>глобальної мережі.</a:t>
            </a:r>
            <a:r>
              <a:rPr lang="en-US" sz="2400" dirty="0" smtClean="0"/>
              <a:t> </a:t>
            </a:r>
            <a:endParaRPr lang="uk-UA" sz="2400" dirty="0" smtClean="0"/>
          </a:p>
          <a:p>
            <a:pPr>
              <a:lnSpc>
                <a:spcPct val="110000"/>
              </a:lnSpc>
              <a:buFont typeface="Wingdings" panose="05000000000000000000" pitchFamily="2" charset="2"/>
              <a:buChar char="§"/>
            </a:pPr>
            <a:r>
              <a:rPr lang="en-US" sz="2400" dirty="0" err="1" smtClean="0"/>
              <a:t>Інтернет-технології</a:t>
            </a:r>
            <a:r>
              <a:rPr lang="en-US" sz="2400" dirty="0" smtClean="0"/>
              <a:t> </a:t>
            </a:r>
            <a:r>
              <a:rPr lang="en-US" sz="2400" dirty="0" err="1"/>
              <a:t>стали</a:t>
            </a:r>
            <a:r>
              <a:rPr lang="en-US" sz="2400" dirty="0"/>
              <a:t> </a:t>
            </a:r>
            <a:r>
              <a:rPr lang="en-US" sz="2400" dirty="0" err="1"/>
              <a:t>природною</a:t>
            </a:r>
            <a:r>
              <a:rPr lang="en-US" sz="2400" dirty="0"/>
              <a:t> </a:t>
            </a:r>
            <a:r>
              <a:rPr lang="en-US" sz="2400" dirty="0" err="1"/>
              <a:t>складовою</a:t>
            </a:r>
            <a:r>
              <a:rPr lang="en-US" sz="2400" dirty="0"/>
              <a:t> </a:t>
            </a:r>
            <a:r>
              <a:rPr lang="en-US" sz="2400" dirty="0" err="1"/>
              <a:t>життя</a:t>
            </a:r>
            <a:r>
              <a:rPr lang="en-US" sz="2400" dirty="0"/>
              <a:t> </a:t>
            </a:r>
            <a:r>
              <a:rPr lang="en-US" sz="2400" dirty="0" err="1"/>
              <a:t>дітей</a:t>
            </a:r>
            <a:r>
              <a:rPr lang="en-US" sz="2400" dirty="0"/>
              <a:t> і </a:t>
            </a:r>
            <a:r>
              <a:rPr lang="en-US" sz="2400" dirty="0" err="1"/>
              <a:t>сучасної</a:t>
            </a:r>
            <a:r>
              <a:rPr lang="en-US" sz="2400" dirty="0"/>
              <a:t> </a:t>
            </a:r>
            <a:r>
              <a:rPr lang="en-US" sz="2400" dirty="0" err="1"/>
              <a:t>молоді</a:t>
            </a:r>
            <a:r>
              <a:rPr lang="en-US" sz="2400" dirty="0"/>
              <a:t>. </a:t>
            </a:r>
            <a:r>
              <a:rPr lang="en-US" sz="2400" dirty="0" err="1"/>
              <a:t>Комп'ютер</a:t>
            </a:r>
            <a:r>
              <a:rPr lang="en-US" sz="2400" dirty="0"/>
              <a:t> є </a:t>
            </a:r>
            <a:r>
              <a:rPr lang="en-US" sz="2400" dirty="0" err="1"/>
              <a:t>не</a:t>
            </a:r>
            <a:r>
              <a:rPr lang="en-US" sz="2400" dirty="0"/>
              <a:t> </a:t>
            </a:r>
            <a:r>
              <a:rPr lang="en-US" sz="2400" dirty="0" err="1"/>
              <a:t>тільки</a:t>
            </a:r>
            <a:r>
              <a:rPr lang="en-US" sz="2400" dirty="0"/>
              <a:t> </a:t>
            </a:r>
            <a:r>
              <a:rPr lang="en-US" sz="2400" dirty="0" err="1"/>
              <a:t>розвагою</a:t>
            </a:r>
            <a:r>
              <a:rPr lang="en-US" sz="2400" dirty="0"/>
              <a:t>, </a:t>
            </a:r>
            <a:r>
              <a:rPr lang="en-US" sz="2400" dirty="0" err="1"/>
              <a:t>але</a:t>
            </a:r>
            <a:r>
              <a:rPr lang="en-US" sz="2400" dirty="0"/>
              <a:t> й </a:t>
            </a:r>
            <a:r>
              <a:rPr lang="en-US" sz="2400" dirty="0" err="1"/>
              <a:t>засобом</a:t>
            </a:r>
            <a:r>
              <a:rPr lang="en-US" sz="2400" dirty="0"/>
              <a:t> </a:t>
            </a:r>
            <a:r>
              <a:rPr lang="en-US" sz="2400" dirty="0" err="1"/>
              <a:t>спілкування</a:t>
            </a:r>
            <a:r>
              <a:rPr lang="en-US" sz="2400" dirty="0"/>
              <a:t>, </a:t>
            </a:r>
            <a:r>
              <a:rPr lang="en-US" sz="2400" dirty="0" err="1"/>
              <a:t>самовираження</a:t>
            </a:r>
            <a:r>
              <a:rPr lang="en-US" sz="2400" dirty="0"/>
              <a:t> </a:t>
            </a:r>
            <a:r>
              <a:rPr lang="en-US" sz="2400" dirty="0" err="1"/>
              <a:t>та</a:t>
            </a:r>
            <a:r>
              <a:rPr lang="en-US" sz="2400" dirty="0"/>
              <a:t> </a:t>
            </a:r>
            <a:r>
              <a:rPr lang="en-US" sz="2400" dirty="0" err="1"/>
              <a:t>розвитку</a:t>
            </a:r>
            <a:r>
              <a:rPr lang="en-US" sz="2400" dirty="0"/>
              <a:t> </a:t>
            </a:r>
            <a:r>
              <a:rPr lang="en-US" sz="2400" dirty="0" err="1"/>
              <a:t>особистості</a:t>
            </a:r>
            <a:r>
              <a:rPr lang="en-US" sz="2400" dirty="0"/>
              <a:t> </a:t>
            </a:r>
          </a:p>
          <a:p>
            <a:pPr>
              <a:lnSpc>
                <a:spcPct val="110000"/>
              </a:lnSpc>
              <a:buFont typeface="Wingdings" panose="05000000000000000000" pitchFamily="2" charset="2"/>
              <a:buChar char="§"/>
            </a:pPr>
            <a:endParaRPr lang="en-US" sz="1700" dirty="0"/>
          </a:p>
          <a:p>
            <a:pPr>
              <a:lnSpc>
                <a:spcPct val="110000"/>
              </a:lnSpc>
              <a:buFont typeface="Wingdings" panose="05000000000000000000" pitchFamily="2" charset="2"/>
              <a:buChar char="§"/>
            </a:pPr>
            <a:endParaRPr lang="en-US" sz="1700" dirty="0"/>
          </a:p>
        </p:txBody>
      </p:sp>
      <p:sp>
        <p:nvSpPr>
          <p:cNvPr id="28" name="Rectangle 32">
            <a:extLst>
              <a:ext uri="{FF2B5EF4-FFF2-40B4-BE49-F238E27FC236}">
                <a16:creationId xmlns="" xmlns:a16="http://schemas.microsoft.com/office/drawing/2014/main" id="{777713DB-A0B1-4507-9991-B6DCAE436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6" descr="Изображение выглядит как человек, ноутбук, компьютер, внутренний&#10;&#10;Автоматически созданное описание">
            <a:extLst>
              <a:ext uri="{FF2B5EF4-FFF2-40B4-BE49-F238E27FC236}">
                <a16:creationId xmlns="" xmlns:a16="http://schemas.microsoft.com/office/drawing/2014/main" id="{5ECEEB3A-C4BA-4774-B0EF-376DF3E00B74}"/>
              </a:ext>
            </a:extLst>
          </p:cNvPr>
          <p:cNvPicPr>
            <a:picLocks noGrp="1" noChangeAspect="1"/>
          </p:cNvPicPr>
          <p:nvPr>
            <p:ph type="pic" idx="1"/>
          </p:nvPr>
        </p:nvPicPr>
        <p:blipFill rotWithShape="1">
          <a:blip r:embed="rId5" cstate="print"/>
          <a:srcRect l="7332" r="46831"/>
          <a:stretch/>
        </p:blipFill>
        <p:spPr>
          <a:xfrm>
            <a:off x="7534656" y="227"/>
            <a:ext cx="4657039" cy="6858000"/>
          </a:xfrm>
          <a:prstGeom prst="rect">
            <a:avLst/>
          </a:prstGeom>
        </p:spPr>
      </p:pic>
      <p:pic>
        <p:nvPicPr>
          <p:cNvPr id="35" name="Picture 34">
            <a:extLst>
              <a:ext uri="{FF2B5EF4-FFF2-40B4-BE49-F238E27FC236}">
                <a16:creationId xmlns="" xmlns:a16="http://schemas.microsoft.com/office/drawing/2014/main" id="{A9A96FF2-ACD7-48C4-BCE1-FC7F4210860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 xmlns:p14="http://schemas.microsoft.com/office/powerpoint/2010/main" val="35029577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6363" y="421194"/>
            <a:ext cx="7958331" cy="45719"/>
          </a:xfrm>
        </p:spPr>
        <p:txBody>
          <a:bodyPr>
            <a:normAutofit fontScale="90000"/>
          </a:bodyPr>
          <a:lstStyle/>
          <a:p>
            <a:pPr lvl="0" algn="ctr"/>
            <a:r>
              <a:rPr lang="ru-RU" sz="3600" dirty="0" smtClean="0">
                <a:latin typeface="Helvetica" charset="-52"/>
                <a:ea typeface="Calibri" pitchFamily="34" charset="0"/>
                <a:cs typeface="Times New Roman" pitchFamily="18" charset="0"/>
              </a:rPr>
              <a:t/>
            </a:r>
            <a:br>
              <a:rPr lang="ru-RU" sz="3600" dirty="0" smtClean="0">
                <a:latin typeface="Helvetica" charset="-52"/>
                <a:ea typeface="Calibri" pitchFamily="34" charset="0"/>
                <a:cs typeface="Times New Roman" pitchFamily="18" charset="0"/>
              </a:rPr>
            </a:br>
            <a:r>
              <a:rPr lang="ru-RU" sz="3600" dirty="0" err="1" smtClean="0">
                <a:latin typeface="Helvetica" charset="-52"/>
                <a:ea typeface="Calibri" pitchFamily="34" charset="0"/>
                <a:cs typeface="Times New Roman" pitchFamily="18" charset="0"/>
              </a:rPr>
              <a:t>Всесвітня</a:t>
            </a:r>
            <a:r>
              <a:rPr lang="ru-RU" sz="3600" dirty="0" smtClean="0">
                <a:latin typeface="Helvetica" charset="-52"/>
                <a:ea typeface="Calibri" pitchFamily="34" charset="0"/>
                <a:cs typeface="Times New Roman" pitchFamily="18" charset="0"/>
              </a:rPr>
              <a:t> мережа </a:t>
            </a:r>
            <a:r>
              <a:rPr lang="ru-RU" sz="3600" dirty="0" err="1" smtClean="0">
                <a:latin typeface="Helvetica" charset="-52"/>
                <a:ea typeface="Calibri" pitchFamily="34" charset="0"/>
                <a:cs typeface="Times New Roman" pitchFamily="18" charset="0"/>
              </a:rPr>
              <a:t>задовольняє</a:t>
            </a:r>
            <a:r>
              <a:rPr lang="ru-RU" sz="3600" dirty="0" smtClean="0">
                <a:latin typeface="Helvetica" charset="-52"/>
                <a:ea typeface="Calibri" pitchFamily="34" charset="0"/>
                <a:cs typeface="Times New Roman" pitchFamily="18" charset="0"/>
              </a:rPr>
              <a:t> потребу </a:t>
            </a:r>
            <a:r>
              <a:rPr lang="ru-RU" sz="3600" dirty="0" err="1" smtClean="0">
                <a:latin typeface="Helvetica" charset="-52"/>
                <a:ea typeface="Calibri" pitchFamily="34" charset="0"/>
                <a:cs typeface="Times New Roman" pitchFamily="18" charset="0"/>
              </a:rPr>
              <a:t>підлітків</a:t>
            </a:r>
            <a:r>
              <a:rPr lang="ru-RU" sz="3600" dirty="0" smtClean="0">
                <a:latin typeface="Helvetica" charset="-52"/>
                <a:ea typeface="Calibri" pitchFamily="34" charset="0"/>
                <a:cs typeface="Times New Roman" pitchFamily="18" charset="0"/>
              </a:rPr>
              <a:t> у </a:t>
            </a:r>
            <a:r>
              <a:rPr lang="ru-RU" sz="3600" dirty="0" err="1" smtClean="0">
                <a:latin typeface="Helvetica" charset="-52"/>
                <a:ea typeface="Calibri" pitchFamily="34" charset="0"/>
                <a:cs typeface="Times New Roman" pitchFamily="18" charset="0"/>
              </a:rPr>
              <a:t>лідерстві</a:t>
            </a:r>
            <a:r>
              <a:rPr lang="ru-RU" sz="3600" dirty="0" smtClean="0">
                <a:latin typeface="Helvetica" charset="-52"/>
                <a:ea typeface="Calibri" pitchFamily="34" charset="0"/>
                <a:cs typeface="Times New Roman" pitchFamily="18" charset="0"/>
              </a:rPr>
              <a:t>. </a:t>
            </a:r>
            <a:r>
              <a:rPr lang="ru-RU" sz="3600" dirty="0" err="1" smtClean="0">
                <a:latin typeface="Helvetica" charset="-52"/>
                <a:ea typeface="Calibri" pitchFamily="34" charset="0"/>
                <a:cs typeface="Times New Roman" pitchFamily="18" charset="0"/>
              </a:rPr>
              <a:t>Діти</a:t>
            </a:r>
            <a:r>
              <a:rPr lang="ru-RU" sz="3600" dirty="0" smtClean="0">
                <a:latin typeface="Helvetica" charset="-52"/>
                <a:ea typeface="Calibri" pitchFamily="34" charset="0"/>
                <a:cs typeface="Times New Roman" pitchFamily="18" charset="0"/>
              </a:rPr>
              <a:t>, </a:t>
            </a:r>
            <a:r>
              <a:rPr lang="ru-RU" sz="3600" dirty="0" err="1" smtClean="0">
                <a:latin typeface="Helvetica" charset="-52"/>
                <a:ea typeface="Calibri" pitchFamily="34" charset="0"/>
                <a:cs typeface="Times New Roman" pitchFamily="18" charset="0"/>
              </a:rPr>
              <a:t>які</a:t>
            </a:r>
            <a:r>
              <a:rPr lang="ru-RU" sz="3600" dirty="0" smtClean="0">
                <a:latin typeface="Helvetica" charset="-52"/>
                <a:ea typeface="Calibri" pitchFamily="34" charset="0"/>
                <a:cs typeface="Times New Roman" pitchFamily="18" charset="0"/>
              </a:rPr>
              <a:t> добре </a:t>
            </a:r>
            <a:r>
              <a:rPr lang="ru-RU" sz="3600" dirty="0" err="1" smtClean="0">
                <a:latin typeface="Helvetica" charset="-52"/>
                <a:ea typeface="Calibri" pitchFamily="34" charset="0"/>
                <a:cs typeface="Times New Roman" pitchFamily="18" charset="0"/>
              </a:rPr>
              <a:t>знають</a:t>
            </a:r>
            <a:r>
              <a:rPr lang="ru-RU" sz="3600" dirty="0" smtClean="0">
                <a:latin typeface="Helvetica" charset="-52"/>
                <a:ea typeface="Calibri" pitchFamily="34" charset="0"/>
                <a:cs typeface="Times New Roman" pitchFamily="18" charset="0"/>
              </a:rPr>
              <a:t> </a:t>
            </a:r>
            <a:r>
              <a:rPr lang="ru-RU" sz="3600" dirty="0" err="1" smtClean="0">
                <a:latin typeface="Helvetica" charset="-52"/>
                <a:ea typeface="Calibri" pitchFamily="34" charset="0"/>
                <a:cs typeface="Times New Roman" pitchFamily="18" charset="0"/>
              </a:rPr>
              <a:t>комп</a:t>
            </a:r>
            <a:r>
              <a:rPr lang="ru-RU" sz="3600" dirty="0" err="1" smtClean="0">
                <a:latin typeface="Calibri"/>
                <a:ea typeface="Calibri" pitchFamily="34" charset="0"/>
                <a:cs typeface="Times New Roman" pitchFamily="18" charset="0"/>
              </a:rPr>
              <a:t>’</a:t>
            </a:r>
            <a:r>
              <a:rPr lang="ru-RU" sz="3600" dirty="0" err="1" smtClean="0">
                <a:latin typeface="Helvetica" charset="-52"/>
                <a:ea typeface="Calibri" pitchFamily="34" charset="0"/>
                <a:cs typeface="Times New Roman" pitchFamily="18" charset="0"/>
              </a:rPr>
              <a:t>ютер</a:t>
            </a:r>
            <a:r>
              <a:rPr lang="ru-RU" sz="3600" dirty="0" smtClean="0">
                <a:latin typeface="Helvetica" charset="-52"/>
                <a:ea typeface="Calibri" pitchFamily="34" charset="0"/>
                <a:cs typeface="Times New Roman" pitchFamily="18" charset="0"/>
              </a:rPr>
              <a:t> та </a:t>
            </a:r>
            <a:r>
              <a:rPr lang="ru-RU" sz="3600" dirty="0" err="1" smtClean="0">
                <a:latin typeface="Helvetica" charset="-52"/>
                <a:ea typeface="Calibri" pitchFamily="34" charset="0"/>
                <a:cs typeface="Times New Roman" pitchFamily="18" charset="0"/>
              </a:rPr>
              <a:t>Інтернет</a:t>
            </a:r>
            <a:r>
              <a:rPr lang="ru-RU" sz="3600" dirty="0" smtClean="0">
                <a:latin typeface="Helvetica" charset="-52"/>
                <a:ea typeface="Calibri" pitchFamily="34" charset="0"/>
                <a:cs typeface="Times New Roman" pitchFamily="18" charset="0"/>
              </a:rPr>
              <a:t>, </a:t>
            </a:r>
            <a:r>
              <a:rPr lang="ru-RU" sz="3600" dirty="0" err="1" smtClean="0">
                <a:latin typeface="Helvetica" charset="-52"/>
                <a:ea typeface="Calibri" pitchFamily="34" charset="0"/>
                <a:cs typeface="Times New Roman" pitchFamily="18" charset="0"/>
              </a:rPr>
              <a:t>більш</a:t>
            </a:r>
            <a:r>
              <a:rPr lang="ru-RU" sz="3600" dirty="0" smtClean="0">
                <a:latin typeface="Helvetica" charset="-52"/>
                <a:ea typeface="Calibri" pitchFamily="34" charset="0"/>
                <a:cs typeface="Times New Roman" pitchFamily="18" charset="0"/>
              </a:rPr>
              <a:t> адекватно </a:t>
            </a:r>
            <a:r>
              <a:rPr lang="ru-RU" sz="3600" dirty="0" err="1" smtClean="0">
                <a:latin typeface="Helvetica" charset="-52"/>
                <a:ea typeface="Calibri" pitchFamily="34" charset="0"/>
                <a:cs typeface="Times New Roman" pitchFamily="18" charset="0"/>
              </a:rPr>
              <a:t>оцінюють</a:t>
            </a:r>
            <a:r>
              <a:rPr lang="ru-RU" sz="3600" dirty="0" smtClean="0">
                <a:latin typeface="Helvetica" charset="-52"/>
                <a:ea typeface="Calibri" pitchFamily="34" charset="0"/>
                <a:cs typeface="Times New Roman" pitchFamily="18" charset="0"/>
              </a:rPr>
              <a:t> </a:t>
            </a:r>
            <a:r>
              <a:rPr lang="ru-RU" sz="3600" dirty="0" err="1" smtClean="0">
                <a:latin typeface="Helvetica" charset="-52"/>
                <a:ea typeface="Calibri" pitchFamily="34" charset="0"/>
                <a:cs typeface="Times New Roman" pitchFamily="18" charset="0"/>
              </a:rPr>
              <a:t>свої</a:t>
            </a:r>
            <a:r>
              <a:rPr lang="ru-RU" sz="3600" dirty="0" smtClean="0">
                <a:latin typeface="Helvetica" charset="-52"/>
                <a:ea typeface="Calibri" pitchFamily="34" charset="0"/>
                <a:cs typeface="Times New Roman" pitchFamily="18" charset="0"/>
              </a:rPr>
              <a:t> </a:t>
            </a:r>
            <a:r>
              <a:rPr lang="ru-RU" sz="3600" dirty="0" err="1" smtClean="0">
                <a:latin typeface="Helvetica" charset="-52"/>
                <a:ea typeface="Calibri" pitchFamily="34" charset="0"/>
                <a:cs typeface="Times New Roman" pitchFamily="18" charset="0"/>
              </a:rPr>
              <a:t>здібності</a:t>
            </a:r>
            <a:r>
              <a:rPr lang="ru-RU" sz="3600" dirty="0" smtClean="0">
                <a:latin typeface="Helvetica" charset="-52"/>
                <a:ea typeface="Calibri" pitchFamily="34" charset="0"/>
                <a:cs typeface="Times New Roman" pitchFamily="18" charset="0"/>
              </a:rPr>
              <a:t> та </a:t>
            </a:r>
            <a:r>
              <a:rPr lang="ru-RU" sz="3600" dirty="0" err="1" smtClean="0">
                <a:latin typeface="Helvetica" charset="-52"/>
                <a:ea typeface="Calibri" pitchFamily="34" charset="0"/>
                <a:cs typeface="Times New Roman" pitchFamily="18" charset="0"/>
              </a:rPr>
              <a:t>можливості</a:t>
            </a:r>
            <a:r>
              <a:rPr lang="ru-RU" sz="3600" dirty="0" smtClean="0">
                <a:latin typeface="Helvetica" charset="-52"/>
                <a:ea typeface="Calibri" pitchFamily="34" charset="0"/>
                <a:cs typeface="Times New Roman" pitchFamily="18" charset="0"/>
              </a:rPr>
              <a:t>, вони </a:t>
            </a:r>
            <a:r>
              <a:rPr lang="ru-RU" sz="3600" dirty="0" err="1" smtClean="0">
                <a:latin typeface="Helvetica" charset="-52"/>
                <a:ea typeface="Calibri" pitchFamily="34" charset="0"/>
                <a:cs typeface="Times New Roman" pitchFamily="18" charset="0"/>
              </a:rPr>
              <a:t>більш</a:t>
            </a:r>
            <a:r>
              <a:rPr lang="ru-RU" sz="3600" dirty="0" smtClean="0">
                <a:latin typeface="Helvetica" charset="-52"/>
                <a:ea typeface="Calibri" pitchFamily="34" charset="0"/>
                <a:cs typeface="Times New Roman" pitchFamily="18" charset="0"/>
              </a:rPr>
              <a:t> </a:t>
            </a:r>
            <a:r>
              <a:rPr lang="ru-RU" sz="3600" dirty="0" err="1" smtClean="0">
                <a:latin typeface="Helvetica" charset="-52"/>
                <a:ea typeface="Calibri" pitchFamily="34" charset="0"/>
                <a:cs typeface="Times New Roman" pitchFamily="18" charset="0"/>
              </a:rPr>
              <a:t>цілеспрямовані</a:t>
            </a:r>
            <a:r>
              <a:rPr lang="ru-RU" sz="3600" dirty="0" smtClean="0">
                <a:latin typeface="Helvetica" charset="-52"/>
                <a:ea typeface="Calibri" pitchFamily="34" charset="0"/>
                <a:cs typeface="Times New Roman" pitchFamily="18" charset="0"/>
              </a:rPr>
              <a:t> та </a:t>
            </a:r>
            <a:r>
              <a:rPr lang="ru-RU" sz="3600" dirty="0" err="1" smtClean="0">
                <a:latin typeface="Helvetica" charset="-52"/>
                <a:ea typeface="Calibri" pitchFamily="34" charset="0"/>
                <a:cs typeface="Times New Roman" pitchFamily="18" charset="0"/>
              </a:rPr>
              <a:t>кмітливі</a:t>
            </a:r>
            <a:r>
              <a:rPr lang="ru-RU" sz="6600" dirty="0" smtClean="0">
                <a:latin typeface="Arial" pitchFamily="34" charset="0"/>
                <a:cs typeface="Arial" pitchFamily="34" charset="0"/>
              </a:rPr>
              <a:t/>
            </a:r>
            <a:br>
              <a:rPr lang="ru-RU" sz="6600" dirty="0" smtClean="0">
                <a:latin typeface="Arial" pitchFamily="34" charset="0"/>
                <a:cs typeface="Arial" pitchFamily="34" charset="0"/>
              </a:rPr>
            </a:br>
            <a:endParaRPr lang="ru-RU" dirty="0"/>
          </a:p>
        </p:txBody>
      </p:sp>
      <p:pic>
        <p:nvPicPr>
          <p:cNvPr id="26626" name="Picture 2" descr="C:\Users\User\Downloads\j_1606228203622.jpg"/>
          <p:cNvPicPr>
            <a:picLocks noChangeAspect="1" noChangeArrowheads="1"/>
          </p:cNvPicPr>
          <p:nvPr/>
        </p:nvPicPr>
        <p:blipFill>
          <a:blip r:embed="rId2" cstate="print"/>
          <a:srcRect/>
          <a:stretch>
            <a:fillRect/>
          </a:stretch>
        </p:blipFill>
        <p:spPr bwMode="auto">
          <a:xfrm>
            <a:off x="3465269" y="3826844"/>
            <a:ext cx="4189902" cy="26132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 xmlns:a16="http://schemas.microsoft.com/office/drawing/2014/main" id="{2DD31FDA-BCB5-4B8D-8FB8-8CCF019C9F1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pic>
        <p:nvPicPr>
          <p:cNvPr id="35" name="Picture 34">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37" name="Picture 36">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39" name="Rectangle 38">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 xmlns:a16="http://schemas.microsoft.com/office/drawing/2014/main" id="{24923D72-7E69-464B-94C5-B2530008D0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 xmlns:a16="http://schemas.microsoft.com/office/drawing/2014/main" id="{A00CCC86-7A88-4DFF-A0D0-6604606A2A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TextBox 46">
            <a:extLst>
              <a:ext uri="{FF2B5EF4-FFF2-40B4-BE49-F238E27FC236}">
                <a16:creationId xmlns="" xmlns:a16="http://schemas.microsoft.com/office/drawing/2014/main" id="{E1F8ABFD-155B-4386-AE33-6E13057CFCF3}"/>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49" name="Rectangle 48">
            <a:extLst>
              <a:ext uri="{FF2B5EF4-FFF2-40B4-BE49-F238E27FC236}">
                <a16:creationId xmlns="" xmlns:a16="http://schemas.microsoft.com/office/drawing/2014/main" id="{A97B08B2-0DA5-4B7F-A47D-5C15ECFB0B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3" descr="Изображение выглядит как легкий&#10;&#10;Автоматически созданное описание">
            <a:extLst>
              <a:ext uri="{FF2B5EF4-FFF2-40B4-BE49-F238E27FC236}">
                <a16:creationId xmlns="" xmlns:a16="http://schemas.microsoft.com/office/drawing/2014/main" id="{4C90D3C7-73EF-4300-A343-B7A581738430}"/>
              </a:ext>
            </a:extLst>
          </p:cNvPr>
          <p:cNvPicPr>
            <a:picLocks noChangeAspect="1"/>
          </p:cNvPicPr>
          <p:nvPr/>
        </p:nvPicPr>
        <p:blipFill rotWithShape="1">
          <a:blip r:embed="rId5" cstate="print"/>
          <a:srcRect t="15024" r="4358" b="4976"/>
          <a:stretch/>
        </p:blipFill>
        <p:spPr>
          <a:xfrm>
            <a:off x="0" y="-1"/>
            <a:ext cx="12191999" cy="6858183"/>
          </a:xfrm>
          <a:prstGeom prst="rect">
            <a:avLst/>
          </a:prstGeom>
        </p:spPr>
      </p:pic>
      <p:sp>
        <p:nvSpPr>
          <p:cNvPr id="55" name="Rectangle 54">
            <a:extLst>
              <a:ext uri="{FF2B5EF4-FFF2-40B4-BE49-F238E27FC236}">
                <a16:creationId xmlns="" xmlns:a16="http://schemas.microsoft.com/office/drawing/2014/main" id="{590A298A-601D-412F-9A93-09DCA9DBE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7474A3CD-596C-4FAC-8913-C98848CD23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366F8ACF-6E12-4D78-B1A5-1B747825B134}"/>
              </a:ext>
            </a:extLst>
          </p:cNvPr>
          <p:cNvSpPr txBox="1"/>
          <p:nvPr/>
        </p:nvSpPr>
        <p:spPr>
          <a:xfrm>
            <a:off x="900112" y="0"/>
            <a:ext cx="7272338" cy="6858000"/>
          </a:xfrm>
          <a:prstGeom prst="rect">
            <a:avLst/>
          </a:prstGeom>
          <a:solidFill>
            <a:srgbClr val="03231B">
              <a:alpha val="94902"/>
            </a:srgbClr>
          </a:solid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120000"/>
              </a:lnSpc>
              <a:spcAft>
                <a:spcPts val="600"/>
              </a:spcAft>
              <a:buClr>
                <a:schemeClr val="accent6"/>
              </a:buClr>
              <a:buSzPct val="90000"/>
              <a:buFont typeface="Wingdings" panose="05000000000000000000" pitchFamily="2" charset="2"/>
              <a:buChar char="§"/>
            </a:pPr>
            <a:r>
              <a:rPr lang="uk-UA" sz="2000" dirty="0" smtClean="0">
                <a:ea typeface="+mn-lt"/>
                <a:cs typeface="+mn-lt"/>
              </a:rPr>
              <a:t>Зі зростанням популярності Інтернету стали проявлятись і негативні сторони його застосування. Зокрема, частина користувачів настільки захоплюється віртуальним простором, що проводить за комп'ютером до 20 годин на добу. Таку залежність багато хто порівнює хворобою, яка загрожує здоров’ю. </a:t>
            </a:r>
          </a:p>
          <a:p>
            <a:pPr defTabSz="914400">
              <a:lnSpc>
                <a:spcPct val="120000"/>
              </a:lnSpc>
              <a:spcAft>
                <a:spcPts val="600"/>
              </a:spcAft>
              <a:buClr>
                <a:schemeClr val="accent6"/>
              </a:buClr>
              <a:buSzPct val="90000"/>
              <a:buFont typeface="Wingdings" panose="05000000000000000000" pitchFamily="2" charset="2"/>
              <a:buChar char="§"/>
            </a:pPr>
            <a:r>
              <a:rPr lang="uk-UA" sz="2000" dirty="0" err="1" smtClean="0">
                <a:ea typeface="+mn-lt"/>
                <a:cs typeface="+mn-lt"/>
              </a:rPr>
              <a:t>Інтернет-залежності</a:t>
            </a:r>
            <a:r>
              <a:rPr lang="uk-UA" sz="2000" dirty="0" smtClean="0">
                <a:ea typeface="+mn-lt"/>
                <a:cs typeface="+mn-lt"/>
              </a:rPr>
              <a:t>: </a:t>
            </a:r>
            <a:r>
              <a:rPr lang="uk-UA" sz="2000" i="1" dirty="0" smtClean="0">
                <a:ea typeface="+mn-lt"/>
                <a:cs typeface="+mn-lt"/>
              </a:rPr>
              <a:t>«Це наполегливе бажання вийти в Інтернет, перебуваючи off-</a:t>
            </a:r>
            <a:r>
              <a:rPr lang="uk-UA" sz="2000" i="1" dirty="0" err="1" smtClean="0">
                <a:ea typeface="+mn-lt"/>
                <a:cs typeface="+mn-lt"/>
              </a:rPr>
              <a:t>line</a:t>
            </a:r>
            <a:r>
              <a:rPr lang="uk-UA" sz="2000" i="1" dirty="0" smtClean="0">
                <a:ea typeface="+mn-lt"/>
                <a:cs typeface="+mn-lt"/>
              </a:rPr>
              <a:t>, і нездатність вийти з Інтернету, перебуваючи on-</a:t>
            </a:r>
            <a:r>
              <a:rPr lang="uk-UA" sz="2000" i="1" dirty="0" err="1" smtClean="0">
                <a:ea typeface="+mn-lt"/>
                <a:cs typeface="+mn-lt"/>
              </a:rPr>
              <a:t>line</a:t>
            </a:r>
            <a:r>
              <a:rPr lang="uk-UA" sz="2000" i="1" dirty="0" smtClean="0">
                <a:ea typeface="+mn-lt"/>
                <a:cs typeface="+mn-lt"/>
              </a:rPr>
              <a:t>»</a:t>
            </a:r>
            <a:r>
              <a:rPr lang="uk-UA" sz="2000" dirty="0" smtClean="0">
                <a:ea typeface="+mn-lt"/>
                <a:cs typeface="+mn-lt"/>
              </a:rPr>
              <a:t>. </a:t>
            </a:r>
          </a:p>
          <a:p>
            <a:pPr defTabSz="914400">
              <a:lnSpc>
                <a:spcPct val="120000"/>
              </a:lnSpc>
              <a:spcAft>
                <a:spcPts val="600"/>
              </a:spcAft>
              <a:buClr>
                <a:schemeClr val="accent6"/>
              </a:buClr>
              <a:buSzPct val="90000"/>
              <a:buFont typeface="Wingdings" panose="05000000000000000000" pitchFamily="2" charset="2"/>
              <a:buChar char="§"/>
            </a:pPr>
            <a:r>
              <a:rPr lang="uk-UA" sz="2000" dirty="0" smtClean="0">
                <a:ea typeface="+mn-lt"/>
                <a:cs typeface="+mn-lt"/>
              </a:rPr>
              <a:t>Згідно з даними різноманітних досліджень, сьогодні </a:t>
            </a:r>
            <a:r>
              <a:rPr lang="uk-UA" sz="2000" dirty="0" err="1" smtClean="0">
                <a:ea typeface="+mn-lt"/>
                <a:cs typeface="+mn-lt"/>
              </a:rPr>
              <a:t>інтернет-залежними</a:t>
            </a:r>
            <a:r>
              <a:rPr lang="uk-UA" sz="2000" dirty="0" smtClean="0">
                <a:ea typeface="+mn-lt"/>
                <a:cs typeface="+mn-lt"/>
              </a:rPr>
              <a:t> є близько 10 % користувачів у всьому світі.</a:t>
            </a:r>
          </a:p>
        </p:txBody>
      </p:sp>
      <p:sp>
        <p:nvSpPr>
          <p:cNvPr id="20" name="Заголовок 19"/>
          <p:cNvSpPr>
            <a:spLocks noGrp="1"/>
          </p:cNvSpPr>
          <p:nvPr>
            <p:ph type="title"/>
          </p:nvPr>
        </p:nvSpPr>
        <p:spPr>
          <a:xfrm>
            <a:off x="2611808" y="808056"/>
            <a:ext cx="7958331" cy="134919"/>
          </a:xfrm>
        </p:spPr>
        <p:txBody>
          <a:bodyPr>
            <a:normAutofit fontScale="90000"/>
          </a:bodyPr>
          <a:lstStyle/>
          <a:p>
            <a:endParaRPr lang="ru-RU" dirty="0"/>
          </a:p>
        </p:txBody>
      </p:sp>
    </p:spTree>
    <p:extLst>
      <p:ext uri="{BB962C8B-B14F-4D97-AF65-F5344CB8AC3E}">
        <p14:creationId xmlns="" xmlns:p14="http://schemas.microsoft.com/office/powerpoint/2010/main" val="16509185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6" name="Picture 8">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7" name="Picture 10">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 name="Rectangle 12">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4">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6">
            <a:extLst>
              <a:ext uri="{FF2B5EF4-FFF2-40B4-BE49-F238E27FC236}">
                <a16:creationId xmlns="" xmlns:a16="http://schemas.microsoft.com/office/drawing/2014/main" id="{E1F0989E-BFBB-43E4-927B-2C51C7AE26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8">
            <a:extLst>
              <a:ext uri="{FF2B5EF4-FFF2-40B4-BE49-F238E27FC236}">
                <a16:creationId xmlns="" xmlns:a16="http://schemas.microsoft.com/office/drawing/2014/main" id="{8ACA2469-91AA-459B-A5DD-8FFC0F70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20">
            <a:extLst>
              <a:ext uri="{FF2B5EF4-FFF2-40B4-BE49-F238E27FC236}">
                <a16:creationId xmlns="" xmlns:a16="http://schemas.microsoft.com/office/drawing/2014/main" id="{97860FD2-CA19-4064-AA6F-68050C3D2011}"/>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18" name="Rectangle 22">
            <a:extLst>
              <a:ext uri="{FF2B5EF4-FFF2-40B4-BE49-F238E27FC236}">
                <a16:creationId xmlns="" xmlns:a16="http://schemas.microsoft.com/office/drawing/2014/main" id="{8CD557CE-2AB8-44E1-AABA-A21D2274F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4">
            <a:extLst>
              <a:ext uri="{FF2B5EF4-FFF2-40B4-BE49-F238E27FC236}">
                <a16:creationId xmlns="" xmlns:a16="http://schemas.microsoft.com/office/drawing/2014/main" id="{58DCB6E5-A344-4A17-A353-EC4D71E6C46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2" name="Picture 26">
            <a:extLst>
              <a:ext uri="{FF2B5EF4-FFF2-40B4-BE49-F238E27FC236}">
                <a16:creationId xmlns="" xmlns:a16="http://schemas.microsoft.com/office/drawing/2014/main" id="{4D82F4F2-6117-4CCD-94A7-4AFD603EC3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4" name="Rectangle 28">
            <a:extLst>
              <a:ext uri="{FF2B5EF4-FFF2-40B4-BE49-F238E27FC236}">
                <a16:creationId xmlns="" xmlns:a16="http://schemas.microsoft.com/office/drawing/2014/main" id="{3CCA9FB2-FFC7-4B6D-8E30-9D2CC14E7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 xmlns:a16="http://schemas.microsoft.com/office/drawing/2014/main" id="{3CF6D6F6-E7F9-4521-BD22-74A61D8ED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2">
            <a:extLst>
              <a:ext uri="{FF2B5EF4-FFF2-40B4-BE49-F238E27FC236}">
                <a16:creationId xmlns="" xmlns:a16="http://schemas.microsoft.com/office/drawing/2014/main" id="{1B566E74-1425-46AC-885D-D2DAEE365F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5427716A-8635-4F20-90C4-F6AA72ABC366}"/>
              </a:ext>
            </a:extLst>
          </p:cNvPr>
          <p:cNvSpPr txBox="1"/>
          <p:nvPr/>
        </p:nvSpPr>
        <p:spPr>
          <a:xfrm>
            <a:off x="1371600" y="1652954"/>
            <a:ext cx="6822831" cy="486328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defTabSz="914400">
              <a:lnSpc>
                <a:spcPct val="120000"/>
              </a:lnSpc>
              <a:spcAft>
                <a:spcPts val="600"/>
              </a:spcAft>
              <a:buClr>
                <a:schemeClr val="accent6"/>
              </a:buClr>
              <a:buSzPct val="90000"/>
            </a:pPr>
            <a:r>
              <a:rPr lang="uk-UA" sz="3200" dirty="0" smtClean="0">
                <a:ea typeface="+mn-lt"/>
                <a:cs typeface="+mn-lt"/>
              </a:rPr>
              <a:t>С</a:t>
            </a:r>
            <a:r>
              <a:rPr lang="en-US" sz="3200" dirty="0" err="1" smtClean="0">
                <a:ea typeface="+mn-lt"/>
                <a:cs typeface="+mn-lt"/>
              </a:rPr>
              <a:t>пілкування</a:t>
            </a:r>
            <a:r>
              <a:rPr lang="en-US" sz="3200" dirty="0" smtClean="0">
                <a:ea typeface="+mn-lt"/>
                <a:cs typeface="+mn-lt"/>
              </a:rPr>
              <a:t> </a:t>
            </a:r>
            <a:r>
              <a:rPr lang="en-US" sz="3200" dirty="0">
                <a:ea typeface="+mn-lt"/>
                <a:cs typeface="+mn-lt"/>
              </a:rPr>
              <a:t>в </a:t>
            </a:r>
            <a:r>
              <a:rPr lang="en-US" sz="3200" dirty="0" err="1">
                <a:ea typeface="+mn-lt"/>
                <a:cs typeface="+mn-lt"/>
              </a:rPr>
              <a:t>Інтернеті</a:t>
            </a:r>
            <a:r>
              <a:rPr lang="en-US" sz="3200" dirty="0">
                <a:ea typeface="+mn-lt"/>
                <a:cs typeface="+mn-lt"/>
              </a:rPr>
              <a:t> </a:t>
            </a:r>
            <a:r>
              <a:rPr lang="en-US" sz="3200" dirty="0" err="1">
                <a:ea typeface="+mn-lt"/>
                <a:cs typeface="+mn-lt"/>
              </a:rPr>
              <a:t>приховує</a:t>
            </a:r>
            <a:r>
              <a:rPr lang="en-US" sz="3200" dirty="0">
                <a:ea typeface="+mn-lt"/>
                <a:cs typeface="+mn-lt"/>
              </a:rPr>
              <a:t> в </a:t>
            </a:r>
            <a:r>
              <a:rPr lang="en-US" sz="3200" dirty="0" err="1">
                <a:ea typeface="+mn-lt"/>
                <a:cs typeface="+mn-lt"/>
              </a:rPr>
              <a:t>собі</a:t>
            </a:r>
            <a:r>
              <a:rPr lang="en-US" sz="3200" dirty="0">
                <a:ea typeface="+mn-lt"/>
                <a:cs typeface="+mn-lt"/>
              </a:rPr>
              <a:t> </a:t>
            </a:r>
            <a:r>
              <a:rPr lang="en-US" sz="3200" dirty="0" err="1">
                <a:ea typeface="+mn-lt"/>
                <a:cs typeface="+mn-lt"/>
              </a:rPr>
              <a:t>безліч</a:t>
            </a:r>
            <a:r>
              <a:rPr lang="en-US" sz="3200" dirty="0">
                <a:ea typeface="+mn-lt"/>
                <a:cs typeface="+mn-lt"/>
              </a:rPr>
              <a:t> </a:t>
            </a:r>
            <a:r>
              <a:rPr lang="en-US" sz="3200" dirty="0" err="1">
                <a:ea typeface="+mn-lt"/>
                <a:cs typeface="+mn-lt"/>
              </a:rPr>
              <a:t>психологічних</a:t>
            </a:r>
            <a:r>
              <a:rPr lang="en-US" sz="3200" dirty="0">
                <a:ea typeface="+mn-lt"/>
                <a:cs typeface="+mn-lt"/>
              </a:rPr>
              <a:t> </a:t>
            </a:r>
            <a:r>
              <a:rPr lang="en-US" sz="3200" dirty="0" err="1">
                <a:ea typeface="+mn-lt"/>
                <a:cs typeface="+mn-lt"/>
              </a:rPr>
              <a:t>пасток</a:t>
            </a:r>
            <a:r>
              <a:rPr lang="en-US" sz="3200" dirty="0">
                <a:ea typeface="+mn-lt"/>
                <a:cs typeface="+mn-lt"/>
              </a:rPr>
              <a:t>, </a:t>
            </a:r>
            <a:r>
              <a:rPr lang="en-US" sz="3200" dirty="0" err="1">
                <a:ea typeface="+mn-lt"/>
                <a:cs typeface="+mn-lt"/>
              </a:rPr>
              <a:t>що</a:t>
            </a:r>
            <a:r>
              <a:rPr lang="en-US" sz="3200" dirty="0">
                <a:ea typeface="+mn-lt"/>
                <a:cs typeface="+mn-lt"/>
              </a:rPr>
              <a:t> </a:t>
            </a:r>
            <a:r>
              <a:rPr lang="en-US" sz="3200" dirty="0" err="1">
                <a:ea typeface="+mn-lt"/>
                <a:cs typeface="+mn-lt"/>
              </a:rPr>
              <a:t>спочатку</a:t>
            </a:r>
            <a:r>
              <a:rPr lang="en-US" sz="3200" dirty="0">
                <a:ea typeface="+mn-lt"/>
                <a:cs typeface="+mn-lt"/>
              </a:rPr>
              <a:t> </a:t>
            </a:r>
            <a:r>
              <a:rPr lang="en-US" sz="3200" dirty="0" err="1">
                <a:ea typeface="+mn-lt"/>
                <a:cs typeface="+mn-lt"/>
              </a:rPr>
              <a:t>видають</a:t>
            </a:r>
            <a:r>
              <a:rPr lang="en-US" sz="3200" dirty="0">
                <a:ea typeface="+mn-lt"/>
                <a:cs typeface="+mn-lt"/>
              </a:rPr>
              <a:t> </a:t>
            </a:r>
            <a:r>
              <a:rPr lang="en-US" sz="3200" dirty="0" err="1">
                <a:ea typeface="+mn-lt"/>
                <a:cs typeface="+mn-lt"/>
              </a:rPr>
              <a:t>себе</a:t>
            </a:r>
            <a:r>
              <a:rPr lang="en-US" sz="3200" dirty="0">
                <a:ea typeface="+mn-lt"/>
                <a:cs typeface="+mn-lt"/>
              </a:rPr>
              <a:t> </a:t>
            </a:r>
            <a:r>
              <a:rPr lang="en-US" sz="3200" dirty="0" err="1">
                <a:ea typeface="+mn-lt"/>
                <a:cs typeface="+mn-lt"/>
              </a:rPr>
              <a:t>за</a:t>
            </a:r>
            <a:r>
              <a:rPr lang="en-US" sz="3200" dirty="0">
                <a:ea typeface="+mn-lt"/>
                <a:cs typeface="+mn-lt"/>
              </a:rPr>
              <a:t> </a:t>
            </a:r>
            <a:r>
              <a:rPr lang="en-US" sz="3200" dirty="0" err="1">
                <a:ea typeface="+mn-lt"/>
                <a:cs typeface="+mn-lt"/>
              </a:rPr>
              <a:t>привабливі</a:t>
            </a:r>
            <a:r>
              <a:rPr lang="en-US" sz="3200" dirty="0">
                <a:ea typeface="+mn-lt"/>
                <a:cs typeface="+mn-lt"/>
              </a:rPr>
              <a:t> </a:t>
            </a:r>
            <a:r>
              <a:rPr lang="en-US" sz="3200" dirty="0" err="1">
                <a:ea typeface="+mn-lt"/>
                <a:cs typeface="+mn-lt"/>
              </a:rPr>
              <a:t>можливості</a:t>
            </a:r>
            <a:r>
              <a:rPr lang="en-US" sz="3200" dirty="0">
                <a:ea typeface="+mn-lt"/>
                <a:cs typeface="+mn-lt"/>
              </a:rPr>
              <a:t>. </a:t>
            </a:r>
            <a:endParaRPr lang="uk-UA" sz="3200" dirty="0" smtClean="0">
              <a:ea typeface="+mn-lt"/>
              <a:cs typeface="+mn-lt"/>
            </a:endParaRPr>
          </a:p>
          <a:p>
            <a:pPr defTabSz="914400">
              <a:lnSpc>
                <a:spcPct val="120000"/>
              </a:lnSpc>
              <a:spcAft>
                <a:spcPts val="600"/>
              </a:spcAft>
              <a:buClr>
                <a:schemeClr val="accent6"/>
              </a:buClr>
              <a:buSzPct val="90000"/>
            </a:pPr>
            <a:endParaRPr lang="uk-UA" dirty="0" smtClean="0">
              <a:ea typeface="+mn-lt"/>
              <a:cs typeface="+mn-lt"/>
            </a:endParaRPr>
          </a:p>
          <a:p>
            <a:pPr defTabSz="914400">
              <a:lnSpc>
                <a:spcPct val="120000"/>
              </a:lnSpc>
              <a:spcAft>
                <a:spcPts val="600"/>
              </a:spcAft>
              <a:buClr>
                <a:schemeClr val="accent6"/>
              </a:buClr>
              <a:buSzPct val="90000"/>
            </a:pPr>
            <a:endParaRPr lang="uk-UA" dirty="0" smtClean="0">
              <a:ea typeface="+mn-lt"/>
              <a:cs typeface="+mn-lt"/>
            </a:endParaRPr>
          </a:p>
          <a:p>
            <a:pPr defTabSz="914400">
              <a:lnSpc>
                <a:spcPct val="120000"/>
              </a:lnSpc>
              <a:spcAft>
                <a:spcPts val="600"/>
              </a:spcAft>
              <a:buClr>
                <a:schemeClr val="accent6"/>
              </a:buClr>
              <a:buSzPct val="90000"/>
            </a:pPr>
            <a:endParaRPr lang="uk-UA" dirty="0" smtClean="0">
              <a:ea typeface="+mn-lt"/>
              <a:cs typeface="+mn-lt"/>
            </a:endParaRPr>
          </a:p>
          <a:p>
            <a:pPr defTabSz="914400">
              <a:lnSpc>
                <a:spcPct val="120000"/>
              </a:lnSpc>
              <a:spcAft>
                <a:spcPts val="600"/>
              </a:spcAft>
              <a:buClr>
                <a:schemeClr val="accent6"/>
              </a:buClr>
              <a:buSzPct val="90000"/>
            </a:pPr>
            <a:endParaRPr lang="uk-UA" dirty="0" smtClean="0">
              <a:ea typeface="+mn-lt"/>
              <a:cs typeface="+mn-lt"/>
            </a:endParaRPr>
          </a:p>
        </p:txBody>
      </p:sp>
      <p:pic>
        <p:nvPicPr>
          <p:cNvPr id="3" name="Рисунок 3">
            <a:extLst>
              <a:ext uri="{FF2B5EF4-FFF2-40B4-BE49-F238E27FC236}">
                <a16:creationId xmlns="" xmlns:a16="http://schemas.microsoft.com/office/drawing/2014/main" id="{55C74D19-3A0E-45A0-9C65-AE3122C20C5C}"/>
              </a:ext>
            </a:extLst>
          </p:cNvPr>
          <p:cNvPicPr>
            <a:picLocks noChangeAspect="1"/>
          </p:cNvPicPr>
          <p:nvPr/>
        </p:nvPicPr>
        <p:blipFill>
          <a:blip r:embed="rId5" cstate="print"/>
          <a:stretch>
            <a:fillRect/>
          </a:stretch>
        </p:blipFill>
        <p:spPr>
          <a:xfrm>
            <a:off x="9260114" y="4595775"/>
            <a:ext cx="2000968" cy="20009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0" name="Rectangle 34">
            <a:extLst>
              <a:ext uri="{FF2B5EF4-FFF2-40B4-BE49-F238E27FC236}">
                <a16:creationId xmlns="" xmlns:a16="http://schemas.microsoft.com/office/drawing/2014/main" id="{06858379-D070-40E4-8A3D-F29E90C5C7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Заголовок 18"/>
          <p:cNvSpPr>
            <a:spLocks noGrp="1"/>
          </p:cNvSpPr>
          <p:nvPr>
            <p:ph type="title"/>
          </p:nvPr>
        </p:nvSpPr>
        <p:spPr>
          <a:xfrm>
            <a:off x="1978762" y="398584"/>
            <a:ext cx="8021023" cy="1453661"/>
          </a:xfrm>
        </p:spPr>
        <p:txBody>
          <a:bodyPr>
            <a:normAutofit/>
          </a:bodyPr>
          <a:lstStyle/>
          <a:p>
            <a:pPr algn="ctr"/>
            <a:r>
              <a:rPr lang="uk-UA" sz="4000" dirty="0" smtClean="0">
                <a:solidFill>
                  <a:srgbClr val="C00000"/>
                </a:solidFill>
              </a:rPr>
              <a:t>Увага! </a:t>
            </a:r>
            <a:br>
              <a:rPr lang="uk-UA" sz="4000" dirty="0" smtClean="0">
                <a:solidFill>
                  <a:srgbClr val="C00000"/>
                </a:solidFill>
              </a:rPr>
            </a:br>
            <a:r>
              <a:rPr lang="uk-UA" sz="4000" dirty="0" smtClean="0">
                <a:solidFill>
                  <a:srgbClr val="C00000"/>
                </a:solidFill>
              </a:rPr>
              <a:t>Небезпека в Інтернеті</a:t>
            </a:r>
            <a:endParaRPr lang="ru-RU" sz="4000" dirty="0">
              <a:solidFill>
                <a:srgbClr val="C00000"/>
              </a:solidFill>
            </a:endParaRPr>
          </a:p>
        </p:txBody>
      </p:sp>
    </p:spTree>
    <p:extLst>
      <p:ext uri="{BB962C8B-B14F-4D97-AF65-F5344CB8AC3E}">
        <p14:creationId xmlns="" xmlns:p14="http://schemas.microsoft.com/office/powerpoint/2010/main" val="32138406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370" y="885373"/>
            <a:ext cx="8299938" cy="5776686"/>
          </a:xfrm>
        </p:spPr>
        <p:txBody>
          <a:bodyPr>
            <a:normAutofit fontScale="90000"/>
          </a:bodyPr>
          <a:lstStyle/>
          <a:p>
            <a:pPr algn="l">
              <a:lnSpc>
                <a:spcPct val="120000"/>
              </a:lnSpc>
              <a:spcAft>
                <a:spcPts val="600"/>
              </a:spcAft>
            </a:pPr>
            <a:r>
              <a:rPr lang="uk-UA" sz="2800" dirty="0" smtClean="0">
                <a:ea typeface="+mn-lt"/>
                <a:cs typeface="+mn-lt"/>
              </a:rPr>
              <a:t>	                          </a:t>
            </a:r>
            <a:r>
              <a:rPr lang="uk-UA" sz="2800" dirty="0" smtClean="0">
                <a:solidFill>
                  <a:srgbClr val="C00000"/>
                </a:solidFill>
              </a:rPr>
              <a:t/>
            </a:r>
            <a:br>
              <a:rPr lang="uk-UA" sz="2800" dirty="0" smtClean="0">
                <a:solidFill>
                  <a:srgbClr val="C00000"/>
                </a:solidFill>
              </a:rPr>
            </a:br>
            <a:r>
              <a:rPr lang="uk-UA" sz="2800" dirty="0" smtClean="0">
                <a:solidFill>
                  <a:srgbClr val="C00000"/>
                </a:solidFill>
              </a:rPr>
              <a:t>	</a:t>
            </a:r>
            <a:r>
              <a:rPr lang="en-US" sz="2800" dirty="0" err="1" smtClean="0">
                <a:solidFill>
                  <a:schemeClr val="accent1">
                    <a:lumMod val="60000"/>
                    <a:lumOff val="40000"/>
                  </a:schemeClr>
                </a:solidFill>
                <a:ea typeface="+mn-lt"/>
                <a:cs typeface="+mn-lt"/>
              </a:rPr>
              <a:t>Пастка</a:t>
            </a:r>
            <a:r>
              <a:rPr lang="en-US" sz="2800" dirty="0" smtClean="0">
                <a:solidFill>
                  <a:schemeClr val="accent1">
                    <a:lumMod val="60000"/>
                    <a:lumOff val="40000"/>
                  </a:schemeClr>
                </a:solidFill>
                <a:ea typeface="+mn-lt"/>
                <a:cs typeface="+mn-lt"/>
              </a:rPr>
              <a:t> </a:t>
            </a:r>
            <a:r>
              <a:rPr lang="en-US" sz="2800" dirty="0" err="1" smtClean="0">
                <a:solidFill>
                  <a:schemeClr val="accent1">
                    <a:lumMod val="60000"/>
                    <a:lumOff val="40000"/>
                  </a:schemeClr>
                </a:solidFill>
                <a:ea typeface="+mn-lt"/>
                <a:cs typeface="+mn-lt"/>
              </a:rPr>
              <a:t>перша</a:t>
            </a:r>
            <a:r>
              <a:rPr lang="uk-UA" sz="2800" dirty="0" smtClean="0">
                <a:solidFill>
                  <a:schemeClr val="accent1">
                    <a:lumMod val="60000"/>
                    <a:lumOff val="40000"/>
                  </a:schemeClr>
                </a:solidFill>
                <a:ea typeface="+mn-lt"/>
                <a:cs typeface="+mn-lt"/>
              </a:rPr>
              <a:t>. </a:t>
            </a:r>
            <a:r>
              <a:rPr lang="en-US" sz="2800" dirty="0" smtClean="0">
                <a:ea typeface="+mn-lt"/>
                <a:cs typeface="+mn-lt"/>
              </a:rPr>
              <a:t> </a:t>
            </a:r>
            <a:r>
              <a:rPr lang="uk-UA" sz="2800" dirty="0" err="1" smtClean="0">
                <a:ea typeface="+mn-lt"/>
                <a:cs typeface="+mn-lt"/>
              </a:rPr>
              <a:t>Л</a:t>
            </a:r>
            <a:r>
              <a:rPr lang="en-US" sz="2800" dirty="0" err="1" smtClean="0">
                <a:ea typeface="+mn-lt"/>
                <a:cs typeface="+mn-lt"/>
              </a:rPr>
              <a:t>егкість</a:t>
            </a:r>
            <a:r>
              <a:rPr lang="en-US" sz="2800" dirty="0" smtClean="0">
                <a:ea typeface="+mn-lt"/>
                <a:cs typeface="+mn-lt"/>
              </a:rPr>
              <a:t> і </a:t>
            </a:r>
            <a:r>
              <a:rPr lang="en-US" sz="2800" dirty="0" err="1" smtClean="0">
                <a:ea typeface="+mn-lt"/>
                <a:cs typeface="+mn-lt"/>
              </a:rPr>
              <a:t>безпека</a:t>
            </a:r>
            <a:r>
              <a:rPr lang="en-US" sz="2800" dirty="0" smtClean="0">
                <a:ea typeface="+mn-lt"/>
                <a:cs typeface="+mn-lt"/>
              </a:rPr>
              <a:t> </a:t>
            </a:r>
            <a:r>
              <a:rPr lang="en-US" sz="2800" dirty="0" err="1" smtClean="0">
                <a:ea typeface="+mn-lt"/>
                <a:cs typeface="+mn-lt"/>
              </a:rPr>
              <a:t>створення</a:t>
            </a:r>
            <a:r>
              <a:rPr lang="en-US" sz="2800" dirty="0" smtClean="0">
                <a:ea typeface="+mn-lt"/>
                <a:cs typeface="+mn-lt"/>
              </a:rPr>
              <a:t> </a:t>
            </a:r>
            <a:r>
              <a:rPr lang="en-US" sz="2800" dirty="0" err="1" smtClean="0">
                <a:ea typeface="+mn-lt"/>
                <a:cs typeface="+mn-lt"/>
              </a:rPr>
              <a:t>нових</a:t>
            </a:r>
            <a:r>
              <a:rPr lang="en-US" sz="2800" dirty="0" smtClean="0">
                <a:ea typeface="+mn-lt"/>
                <a:cs typeface="+mn-lt"/>
              </a:rPr>
              <a:t> </a:t>
            </a:r>
            <a:r>
              <a:rPr lang="en-US" sz="2800" dirty="0" err="1" smtClean="0">
                <a:ea typeface="+mn-lt"/>
                <a:cs typeface="+mn-lt"/>
              </a:rPr>
              <a:t>контактів</a:t>
            </a:r>
            <a:r>
              <a:rPr lang="en-US" sz="2800" dirty="0" smtClean="0">
                <a:ea typeface="+mn-lt"/>
                <a:cs typeface="+mn-lt"/>
              </a:rPr>
              <a:t>. </a:t>
            </a:r>
            <a:r>
              <a:rPr lang="en-US" sz="2800" dirty="0" err="1" smtClean="0">
                <a:ea typeface="+mn-lt"/>
                <a:cs typeface="+mn-lt"/>
              </a:rPr>
              <a:t>Мережеві</a:t>
            </a:r>
            <a:r>
              <a:rPr lang="en-US" sz="2800" dirty="0" smtClean="0">
                <a:ea typeface="+mn-lt"/>
                <a:cs typeface="+mn-lt"/>
              </a:rPr>
              <a:t> «</a:t>
            </a:r>
            <a:r>
              <a:rPr lang="en-US" sz="2800" dirty="0" err="1" smtClean="0">
                <a:ea typeface="+mn-lt"/>
                <a:cs typeface="+mn-lt"/>
              </a:rPr>
              <a:t>відносини</a:t>
            </a:r>
            <a:r>
              <a:rPr lang="en-US" sz="2800" dirty="0" smtClean="0">
                <a:ea typeface="+mn-lt"/>
                <a:cs typeface="+mn-lt"/>
              </a:rPr>
              <a:t>» </a:t>
            </a:r>
            <a:r>
              <a:rPr lang="en-US" sz="2800" dirty="0" err="1" smtClean="0">
                <a:ea typeface="+mn-lt"/>
                <a:cs typeface="+mn-lt"/>
              </a:rPr>
              <a:t>надзвичайно</a:t>
            </a:r>
            <a:r>
              <a:rPr lang="en-US" sz="2800" dirty="0" smtClean="0">
                <a:ea typeface="+mn-lt"/>
                <a:cs typeface="+mn-lt"/>
              </a:rPr>
              <a:t> </a:t>
            </a:r>
            <a:r>
              <a:rPr lang="en-US" sz="2800" dirty="0" err="1" smtClean="0">
                <a:ea typeface="+mn-lt"/>
                <a:cs typeface="+mn-lt"/>
              </a:rPr>
              <a:t>легко</a:t>
            </a:r>
            <a:r>
              <a:rPr lang="en-US" sz="2800" dirty="0" smtClean="0">
                <a:ea typeface="+mn-lt"/>
                <a:cs typeface="+mn-lt"/>
              </a:rPr>
              <a:t> </a:t>
            </a:r>
            <a:r>
              <a:rPr lang="en-US" sz="2800" dirty="0" err="1" smtClean="0">
                <a:ea typeface="+mn-lt"/>
                <a:cs typeface="+mn-lt"/>
              </a:rPr>
              <a:t>почати</a:t>
            </a:r>
            <a:r>
              <a:rPr lang="en-US" sz="2800" dirty="0" smtClean="0">
                <a:ea typeface="+mn-lt"/>
                <a:cs typeface="+mn-lt"/>
              </a:rPr>
              <a:t>, </a:t>
            </a:r>
            <a:r>
              <a:rPr lang="en-US" sz="2800" dirty="0" err="1" smtClean="0">
                <a:ea typeface="+mn-lt"/>
                <a:cs typeface="+mn-lt"/>
              </a:rPr>
              <a:t>їх</a:t>
            </a:r>
            <a:r>
              <a:rPr lang="en-US" sz="2800" dirty="0" smtClean="0">
                <a:ea typeface="+mn-lt"/>
                <a:cs typeface="+mn-lt"/>
              </a:rPr>
              <a:t> </a:t>
            </a:r>
            <a:r>
              <a:rPr lang="en-US" sz="2800" dirty="0" err="1" smtClean="0">
                <a:ea typeface="+mn-lt"/>
                <a:cs typeface="+mn-lt"/>
              </a:rPr>
              <a:t>дуже</a:t>
            </a:r>
            <a:r>
              <a:rPr lang="en-US" sz="2800" dirty="0" smtClean="0">
                <a:ea typeface="+mn-lt"/>
                <a:cs typeface="+mn-lt"/>
              </a:rPr>
              <a:t> </a:t>
            </a:r>
            <a:r>
              <a:rPr lang="en-US" sz="2800" dirty="0" err="1" smtClean="0">
                <a:ea typeface="+mn-lt"/>
                <a:cs typeface="+mn-lt"/>
              </a:rPr>
              <a:t>непросто</a:t>
            </a:r>
            <a:r>
              <a:rPr lang="en-US" sz="2800" dirty="0" smtClean="0">
                <a:ea typeface="+mn-lt"/>
                <a:cs typeface="+mn-lt"/>
              </a:rPr>
              <a:t> </a:t>
            </a:r>
            <a:r>
              <a:rPr lang="en-US" sz="2800" dirty="0" err="1" smtClean="0">
                <a:ea typeface="+mn-lt"/>
                <a:cs typeface="+mn-lt"/>
              </a:rPr>
              <a:t>закінчити</a:t>
            </a:r>
            <a:r>
              <a:rPr lang="en-US" sz="2800" dirty="0" smtClean="0">
                <a:ea typeface="+mn-lt"/>
                <a:cs typeface="+mn-lt"/>
              </a:rPr>
              <a:t>.</a:t>
            </a:r>
            <a:r>
              <a:rPr lang="uk-UA" sz="2800" dirty="0" smtClean="0">
                <a:ea typeface="+mn-lt"/>
                <a:cs typeface="+mn-lt"/>
              </a:rPr>
              <a:t/>
            </a:r>
            <a:br>
              <a:rPr lang="uk-UA" sz="2800" dirty="0" smtClean="0">
                <a:ea typeface="+mn-lt"/>
                <a:cs typeface="+mn-lt"/>
              </a:rPr>
            </a:br>
            <a:r>
              <a:rPr lang="uk-UA" sz="2800" dirty="0" smtClean="0">
                <a:ea typeface="+mn-lt"/>
                <a:cs typeface="+mn-lt"/>
              </a:rPr>
              <a:t>	</a:t>
            </a:r>
            <a:r>
              <a:rPr lang="en-US" sz="2800" dirty="0" err="1" smtClean="0">
                <a:solidFill>
                  <a:schemeClr val="accent1">
                    <a:lumMod val="60000"/>
                    <a:lumOff val="40000"/>
                  </a:schemeClr>
                </a:solidFill>
                <a:ea typeface="+mn-lt"/>
                <a:cs typeface="+mn-lt"/>
              </a:rPr>
              <a:t>Пастка</a:t>
            </a:r>
            <a:r>
              <a:rPr lang="en-US" sz="2800" dirty="0" smtClean="0">
                <a:solidFill>
                  <a:schemeClr val="accent1">
                    <a:lumMod val="60000"/>
                    <a:lumOff val="40000"/>
                  </a:schemeClr>
                </a:solidFill>
                <a:ea typeface="+mn-lt"/>
                <a:cs typeface="+mn-lt"/>
              </a:rPr>
              <a:t> </a:t>
            </a:r>
            <a:r>
              <a:rPr lang="en-US" sz="2800" dirty="0" err="1" smtClean="0">
                <a:solidFill>
                  <a:schemeClr val="accent1">
                    <a:lumMod val="60000"/>
                    <a:lumOff val="40000"/>
                  </a:schemeClr>
                </a:solidFill>
                <a:ea typeface="+mn-lt"/>
                <a:cs typeface="+mn-lt"/>
              </a:rPr>
              <a:t>друга</a:t>
            </a:r>
            <a:r>
              <a:rPr lang="en-US" sz="2800" dirty="0" smtClean="0">
                <a:ea typeface="+mn-lt"/>
                <a:cs typeface="+mn-lt"/>
              </a:rPr>
              <a:t>. </a:t>
            </a:r>
            <a:r>
              <a:rPr lang="en-US" sz="2800" dirty="0" err="1" smtClean="0">
                <a:ea typeface="+mn-lt"/>
                <a:cs typeface="+mn-lt"/>
              </a:rPr>
              <a:t>Інтернет</a:t>
            </a:r>
            <a:r>
              <a:rPr lang="en-US" sz="2800" dirty="0" smtClean="0">
                <a:ea typeface="+mn-lt"/>
                <a:cs typeface="+mn-lt"/>
              </a:rPr>
              <a:t> </a:t>
            </a:r>
            <a:r>
              <a:rPr lang="en-US" sz="2800" dirty="0" err="1" smtClean="0">
                <a:ea typeface="+mn-lt"/>
                <a:cs typeface="+mn-lt"/>
              </a:rPr>
              <a:t>дає</a:t>
            </a:r>
            <a:r>
              <a:rPr lang="en-US" sz="2800" dirty="0" smtClean="0">
                <a:ea typeface="+mn-lt"/>
                <a:cs typeface="+mn-lt"/>
              </a:rPr>
              <a:t> </a:t>
            </a:r>
            <a:r>
              <a:rPr lang="en-US" sz="2800" dirty="0" err="1" smtClean="0">
                <a:ea typeface="+mn-lt"/>
                <a:cs typeface="+mn-lt"/>
              </a:rPr>
              <a:t>можливість</a:t>
            </a:r>
            <a:r>
              <a:rPr lang="en-US" sz="2800" dirty="0" smtClean="0">
                <a:ea typeface="+mn-lt"/>
                <a:cs typeface="+mn-lt"/>
              </a:rPr>
              <a:t> </a:t>
            </a:r>
            <a:r>
              <a:rPr lang="en-US" sz="2800" dirty="0" err="1" smtClean="0">
                <a:ea typeface="+mn-lt"/>
                <a:cs typeface="+mn-lt"/>
              </a:rPr>
              <a:t>бути</a:t>
            </a:r>
            <a:r>
              <a:rPr lang="en-US" sz="2800" dirty="0" smtClean="0">
                <a:ea typeface="+mn-lt"/>
                <a:cs typeface="+mn-lt"/>
              </a:rPr>
              <a:t> </a:t>
            </a:r>
            <a:r>
              <a:rPr lang="en-US" sz="2800" dirty="0" err="1" smtClean="0">
                <a:ea typeface="+mn-lt"/>
                <a:cs typeface="+mn-lt"/>
              </a:rPr>
              <a:t>не</a:t>
            </a:r>
            <a:r>
              <a:rPr lang="en-US" sz="2800" dirty="0" smtClean="0">
                <a:ea typeface="+mn-lt"/>
                <a:cs typeface="+mn-lt"/>
              </a:rPr>
              <a:t> </a:t>
            </a:r>
            <a:r>
              <a:rPr lang="en-US" sz="2800" dirty="0" err="1" smtClean="0">
                <a:ea typeface="+mn-lt"/>
                <a:cs typeface="+mn-lt"/>
              </a:rPr>
              <a:t>собою</a:t>
            </a:r>
            <a:r>
              <a:rPr lang="en-US" sz="2800" dirty="0" smtClean="0">
                <a:ea typeface="+mn-lt"/>
                <a:cs typeface="+mn-lt"/>
              </a:rPr>
              <a:t>.</a:t>
            </a:r>
            <a:r>
              <a:rPr lang="uk-UA" sz="2800" dirty="0" smtClean="0">
                <a:ea typeface="+mn-lt"/>
                <a:cs typeface="+mn-lt"/>
              </a:rPr>
              <a:t/>
            </a:r>
            <a:br>
              <a:rPr lang="uk-UA" sz="2800" dirty="0" smtClean="0">
                <a:ea typeface="+mn-lt"/>
                <a:cs typeface="+mn-lt"/>
              </a:rPr>
            </a:br>
            <a:r>
              <a:rPr lang="uk-UA" sz="2800" dirty="0" smtClean="0">
                <a:ea typeface="+mn-lt"/>
                <a:cs typeface="+mn-lt"/>
              </a:rPr>
              <a:t>	</a:t>
            </a:r>
            <a:r>
              <a:rPr lang="en-US" sz="2800" dirty="0" err="1" smtClean="0">
                <a:solidFill>
                  <a:schemeClr val="accent1">
                    <a:lumMod val="60000"/>
                    <a:lumOff val="40000"/>
                  </a:schemeClr>
                </a:solidFill>
                <a:ea typeface="+mn-lt"/>
                <a:cs typeface="+mn-lt"/>
              </a:rPr>
              <a:t>Пастка</a:t>
            </a:r>
            <a:r>
              <a:rPr lang="en-US" sz="2800" dirty="0" smtClean="0">
                <a:solidFill>
                  <a:schemeClr val="accent1">
                    <a:lumMod val="60000"/>
                    <a:lumOff val="40000"/>
                  </a:schemeClr>
                </a:solidFill>
                <a:ea typeface="+mn-lt"/>
                <a:cs typeface="+mn-lt"/>
              </a:rPr>
              <a:t> </a:t>
            </a:r>
            <a:r>
              <a:rPr lang="en-US" sz="2800" dirty="0" err="1" smtClean="0">
                <a:solidFill>
                  <a:schemeClr val="accent1">
                    <a:lumMod val="60000"/>
                    <a:lumOff val="40000"/>
                  </a:schemeClr>
                </a:solidFill>
                <a:ea typeface="+mn-lt"/>
                <a:cs typeface="+mn-lt"/>
              </a:rPr>
              <a:t>третя</a:t>
            </a:r>
            <a:r>
              <a:rPr lang="en-US" sz="2800" dirty="0" smtClean="0">
                <a:ea typeface="+mn-lt"/>
                <a:cs typeface="+mn-lt"/>
              </a:rPr>
              <a:t>. </a:t>
            </a:r>
            <a:r>
              <a:rPr lang="en-US" sz="2800" dirty="0" err="1" smtClean="0">
                <a:ea typeface="+mn-lt"/>
                <a:cs typeface="+mn-lt"/>
              </a:rPr>
              <a:t>Особливість</a:t>
            </a:r>
            <a:r>
              <a:rPr lang="en-US" sz="2800" dirty="0" smtClean="0">
                <a:ea typeface="+mn-lt"/>
                <a:cs typeface="+mn-lt"/>
              </a:rPr>
              <a:t> </a:t>
            </a:r>
            <a:r>
              <a:rPr lang="en-US" sz="2800" dirty="0" err="1" smtClean="0">
                <a:ea typeface="+mn-lt"/>
                <a:cs typeface="+mn-lt"/>
              </a:rPr>
              <a:t>мережевого</a:t>
            </a:r>
            <a:r>
              <a:rPr lang="en-US" sz="2800" dirty="0" smtClean="0">
                <a:ea typeface="+mn-lt"/>
                <a:cs typeface="+mn-lt"/>
              </a:rPr>
              <a:t> </a:t>
            </a:r>
            <a:r>
              <a:rPr lang="en-US" sz="2800" dirty="0" err="1" smtClean="0">
                <a:ea typeface="+mn-lt"/>
                <a:cs typeface="+mn-lt"/>
              </a:rPr>
              <a:t>спілкування</a:t>
            </a:r>
            <a:r>
              <a:rPr lang="en-US" sz="2800" dirty="0" smtClean="0">
                <a:ea typeface="+mn-lt"/>
                <a:cs typeface="+mn-lt"/>
              </a:rPr>
              <a:t> </a:t>
            </a:r>
            <a:r>
              <a:rPr lang="en-US" sz="2800" dirty="0" err="1" smtClean="0">
                <a:ea typeface="+mn-lt"/>
                <a:cs typeface="+mn-lt"/>
              </a:rPr>
              <a:t>така</a:t>
            </a:r>
            <a:r>
              <a:rPr lang="en-US" sz="2800" dirty="0" smtClean="0">
                <a:ea typeface="+mn-lt"/>
                <a:cs typeface="+mn-lt"/>
              </a:rPr>
              <a:t>, </a:t>
            </a:r>
            <a:r>
              <a:rPr lang="en-US" sz="2800" dirty="0" err="1" smtClean="0">
                <a:ea typeface="+mn-lt"/>
                <a:cs typeface="+mn-lt"/>
              </a:rPr>
              <a:t>що</a:t>
            </a:r>
            <a:r>
              <a:rPr lang="en-US" sz="2800" dirty="0" smtClean="0">
                <a:ea typeface="+mn-lt"/>
                <a:cs typeface="+mn-lt"/>
              </a:rPr>
              <a:t> </a:t>
            </a:r>
            <a:r>
              <a:rPr lang="en-US" sz="2800" dirty="0" err="1" smtClean="0">
                <a:ea typeface="+mn-lt"/>
                <a:cs typeface="+mn-lt"/>
              </a:rPr>
              <a:t>образ</a:t>
            </a:r>
            <a:r>
              <a:rPr lang="en-US" sz="2800" dirty="0" smtClean="0">
                <a:ea typeface="+mn-lt"/>
                <a:cs typeface="+mn-lt"/>
              </a:rPr>
              <a:t> </a:t>
            </a:r>
            <a:r>
              <a:rPr lang="en-US" sz="2800" dirty="0" err="1" smtClean="0">
                <a:ea typeface="+mn-lt"/>
                <a:cs typeface="+mn-lt"/>
              </a:rPr>
              <a:t>іншої</a:t>
            </a:r>
            <a:r>
              <a:rPr lang="en-US" sz="2800" dirty="0" smtClean="0">
                <a:ea typeface="+mn-lt"/>
                <a:cs typeface="+mn-lt"/>
              </a:rPr>
              <a:t> </a:t>
            </a:r>
            <a:r>
              <a:rPr lang="en-US" sz="2800" dirty="0" err="1" smtClean="0">
                <a:ea typeface="+mn-lt"/>
                <a:cs typeface="+mn-lt"/>
              </a:rPr>
              <a:t>людини</a:t>
            </a:r>
            <a:r>
              <a:rPr lang="en-US" sz="2800" dirty="0" smtClean="0">
                <a:ea typeface="+mn-lt"/>
                <a:cs typeface="+mn-lt"/>
              </a:rPr>
              <a:t> в </a:t>
            </a:r>
            <a:r>
              <a:rPr lang="en-US" sz="2800" dirty="0" err="1" smtClean="0">
                <a:ea typeface="+mn-lt"/>
                <a:cs typeface="+mn-lt"/>
              </a:rPr>
              <a:t>Інтернет-спілкуванні</a:t>
            </a:r>
            <a:r>
              <a:rPr lang="en-US" sz="2800" dirty="0" smtClean="0">
                <a:ea typeface="+mn-lt"/>
                <a:cs typeface="+mn-lt"/>
              </a:rPr>
              <a:t> </a:t>
            </a:r>
            <a:r>
              <a:rPr lang="en-US" sz="2800" dirty="0" err="1" smtClean="0">
                <a:ea typeface="+mn-lt"/>
                <a:cs typeface="+mn-lt"/>
              </a:rPr>
              <a:t>абсолютно</a:t>
            </a:r>
            <a:r>
              <a:rPr lang="en-US" sz="2800" dirty="0" smtClean="0">
                <a:ea typeface="+mn-lt"/>
                <a:cs typeface="+mn-lt"/>
              </a:rPr>
              <a:t> </a:t>
            </a:r>
            <a:r>
              <a:rPr lang="en-US" sz="2800" dirty="0" err="1" smtClean="0">
                <a:ea typeface="+mn-lt"/>
                <a:cs typeface="+mn-lt"/>
              </a:rPr>
              <a:t>позбавлений</a:t>
            </a:r>
            <a:r>
              <a:rPr lang="en-US" sz="2800" dirty="0" smtClean="0">
                <a:ea typeface="+mn-lt"/>
                <a:cs typeface="+mn-lt"/>
              </a:rPr>
              <a:t> </a:t>
            </a:r>
            <a:r>
              <a:rPr lang="en-US" sz="2800" dirty="0" err="1" smtClean="0">
                <a:ea typeface="+mn-lt"/>
                <a:cs typeface="+mn-lt"/>
              </a:rPr>
              <a:t>реальності</a:t>
            </a:r>
            <a:r>
              <a:rPr lang="en-US" sz="2800" dirty="0" smtClean="0">
                <a:ea typeface="+mn-lt"/>
                <a:cs typeface="+mn-lt"/>
              </a:rPr>
              <a:t>. </a:t>
            </a:r>
            <a:r>
              <a:rPr lang="en-US" sz="2800" dirty="0" err="1" smtClean="0">
                <a:ea typeface="+mn-lt"/>
                <a:cs typeface="+mn-lt"/>
              </a:rPr>
              <a:t>Ми</a:t>
            </a:r>
            <a:r>
              <a:rPr lang="en-US" sz="2800" dirty="0" smtClean="0">
                <a:ea typeface="+mn-lt"/>
                <a:cs typeface="+mn-lt"/>
              </a:rPr>
              <a:t> </a:t>
            </a:r>
            <a:r>
              <a:rPr lang="en-US" sz="2800" dirty="0" err="1" smtClean="0">
                <a:ea typeface="+mn-lt"/>
                <a:cs typeface="+mn-lt"/>
              </a:rPr>
              <a:t>наповнюємо</a:t>
            </a:r>
            <a:r>
              <a:rPr lang="en-US" sz="2800" dirty="0" smtClean="0">
                <a:ea typeface="+mn-lt"/>
                <a:cs typeface="+mn-lt"/>
              </a:rPr>
              <a:t> </a:t>
            </a:r>
            <a:r>
              <a:rPr lang="en-US" sz="2800" dirty="0" err="1" smtClean="0">
                <a:ea typeface="+mn-lt"/>
                <a:cs typeface="+mn-lt"/>
              </a:rPr>
              <a:t>його</a:t>
            </a:r>
            <a:r>
              <a:rPr lang="en-US" sz="2800" dirty="0" smtClean="0">
                <a:ea typeface="+mn-lt"/>
                <a:cs typeface="+mn-lt"/>
              </a:rPr>
              <a:t> </a:t>
            </a:r>
            <a:r>
              <a:rPr lang="en-US" sz="2800" dirty="0" err="1" smtClean="0">
                <a:ea typeface="+mn-lt"/>
                <a:cs typeface="+mn-lt"/>
              </a:rPr>
              <a:t>власними</a:t>
            </a:r>
            <a:r>
              <a:rPr lang="en-US" sz="2800" dirty="0" smtClean="0">
                <a:ea typeface="+mn-lt"/>
                <a:cs typeface="+mn-lt"/>
              </a:rPr>
              <a:t> </a:t>
            </a:r>
            <a:r>
              <a:rPr lang="en-US" sz="2800" dirty="0" err="1" smtClean="0">
                <a:ea typeface="+mn-lt"/>
                <a:cs typeface="+mn-lt"/>
              </a:rPr>
              <a:t>фантазіями</a:t>
            </a:r>
            <a:r>
              <a:rPr lang="en-US" sz="2800" dirty="0" smtClean="0">
                <a:ea typeface="+mn-lt"/>
                <a:cs typeface="+mn-lt"/>
              </a:rPr>
              <a:t>, </a:t>
            </a:r>
            <a:r>
              <a:rPr lang="en-US" sz="2800" dirty="0" err="1" smtClean="0">
                <a:ea typeface="+mn-lt"/>
                <a:cs typeface="+mn-lt"/>
              </a:rPr>
              <a:t>прихованими</a:t>
            </a:r>
            <a:r>
              <a:rPr lang="en-US" sz="2800" dirty="0" smtClean="0">
                <a:ea typeface="+mn-lt"/>
                <a:cs typeface="+mn-lt"/>
              </a:rPr>
              <a:t> </a:t>
            </a:r>
            <a:r>
              <a:rPr lang="en-US" sz="2800" dirty="0" err="1" smtClean="0">
                <a:ea typeface="+mn-lt"/>
                <a:cs typeface="+mn-lt"/>
              </a:rPr>
              <a:t>бажаннями</a:t>
            </a:r>
            <a:r>
              <a:rPr lang="en-US" sz="2800" dirty="0" smtClean="0">
                <a:ea typeface="+mn-lt"/>
                <a:cs typeface="+mn-lt"/>
              </a:rPr>
              <a:t>, </a:t>
            </a:r>
            <a:r>
              <a:rPr lang="en-US" sz="2800" dirty="0" err="1" smtClean="0">
                <a:ea typeface="+mn-lt"/>
                <a:cs typeface="+mn-lt"/>
              </a:rPr>
              <a:t>незадоволеними</a:t>
            </a:r>
            <a:r>
              <a:rPr lang="en-US" sz="2800" dirty="0" smtClean="0">
                <a:ea typeface="+mn-lt"/>
                <a:cs typeface="+mn-lt"/>
              </a:rPr>
              <a:t> </a:t>
            </a:r>
            <a:r>
              <a:rPr lang="en-US" sz="2800" dirty="0" err="1" smtClean="0">
                <a:ea typeface="+mn-lt"/>
                <a:cs typeface="+mn-lt"/>
              </a:rPr>
              <a:t>потребами</a:t>
            </a:r>
            <a:r>
              <a:rPr lang="en-US" sz="2800" dirty="0" smtClean="0">
                <a:ea typeface="+mn-lt"/>
                <a:cs typeface="+mn-lt"/>
              </a:rPr>
              <a:t>, і з </a:t>
            </a:r>
            <a:r>
              <a:rPr lang="en-US" sz="2800" dirty="0" err="1" smtClean="0">
                <a:ea typeface="+mn-lt"/>
                <a:cs typeface="+mn-lt"/>
              </a:rPr>
              <a:t>готовністю</a:t>
            </a:r>
            <a:r>
              <a:rPr lang="en-US" sz="2800" dirty="0" smtClean="0">
                <a:ea typeface="+mn-lt"/>
                <a:cs typeface="+mn-lt"/>
              </a:rPr>
              <a:t> </a:t>
            </a:r>
            <a:r>
              <a:rPr lang="en-US" sz="2800" dirty="0" err="1" smtClean="0">
                <a:ea typeface="+mn-lt"/>
                <a:cs typeface="+mn-lt"/>
              </a:rPr>
              <a:t>віримо</a:t>
            </a:r>
            <a:r>
              <a:rPr lang="en-US" sz="2800" dirty="0" smtClean="0">
                <a:ea typeface="+mn-lt"/>
                <a:cs typeface="+mn-lt"/>
              </a:rPr>
              <a:t>, </a:t>
            </a:r>
            <a:r>
              <a:rPr lang="en-US" sz="2800" dirty="0" err="1" smtClean="0">
                <a:ea typeface="+mn-lt"/>
                <a:cs typeface="+mn-lt"/>
              </a:rPr>
              <a:t>що</a:t>
            </a:r>
            <a:r>
              <a:rPr lang="en-US" sz="2800" dirty="0" smtClean="0">
                <a:ea typeface="+mn-lt"/>
                <a:cs typeface="+mn-lt"/>
              </a:rPr>
              <a:t> </a:t>
            </a:r>
            <a:r>
              <a:rPr lang="en-US" sz="2800" dirty="0" err="1" smtClean="0">
                <a:ea typeface="+mn-lt"/>
                <a:cs typeface="+mn-lt"/>
              </a:rPr>
              <a:t>людина</a:t>
            </a:r>
            <a:r>
              <a:rPr lang="en-US" sz="2800" dirty="0" smtClean="0">
                <a:ea typeface="+mn-lt"/>
                <a:cs typeface="+mn-lt"/>
              </a:rPr>
              <a:t> </a:t>
            </a:r>
            <a:r>
              <a:rPr lang="en-US" sz="2800" dirty="0" err="1" smtClean="0">
                <a:ea typeface="+mn-lt"/>
                <a:cs typeface="+mn-lt"/>
              </a:rPr>
              <a:t>по</a:t>
            </a:r>
            <a:r>
              <a:rPr lang="en-US" sz="2800" dirty="0" smtClean="0">
                <a:ea typeface="+mn-lt"/>
                <a:cs typeface="+mn-lt"/>
              </a:rPr>
              <a:t> </a:t>
            </a:r>
            <a:r>
              <a:rPr lang="en-US" sz="2800" dirty="0" err="1" smtClean="0">
                <a:ea typeface="+mn-lt"/>
                <a:cs typeface="+mn-lt"/>
              </a:rPr>
              <a:t>той</a:t>
            </a:r>
            <a:r>
              <a:rPr lang="en-US" sz="2800" dirty="0" smtClean="0">
                <a:ea typeface="+mn-lt"/>
                <a:cs typeface="+mn-lt"/>
              </a:rPr>
              <a:t> </a:t>
            </a:r>
            <a:r>
              <a:rPr lang="en-US" sz="2800" dirty="0" err="1" smtClean="0">
                <a:ea typeface="+mn-lt"/>
                <a:cs typeface="+mn-lt"/>
              </a:rPr>
              <a:t>бік</a:t>
            </a:r>
            <a:r>
              <a:rPr lang="en-US" sz="2800" dirty="0" smtClean="0">
                <a:ea typeface="+mn-lt"/>
                <a:cs typeface="+mn-lt"/>
              </a:rPr>
              <a:t> </a:t>
            </a:r>
            <a:r>
              <a:rPr lang="en-US" sz="2800" dirty="0" err="1" smtClean="0">
                <a:ea typeface="+mn-lt"/>
                <a:cs typeface="+mn-lt"/>
              </a:rPr>
              <a:t>монітора</a:t>
            </a:r>
            <a:r>
              <a:rPr lang="en-US" sz="2800" dirty="0" smtClean="0">
                <a:ea typeface="+mn-lt"/>
                <a:cs typeface="+mn-lt"/>
              </a:rPr>
              <a:t> </a:t>
            </a:r>
            <a:r>
              <a:rPr lang="en-US" sz="2800" dirty="0" err="1" smtClean="0">
                <a:ea typeface="+mn-lt"/>
                <a:cs typeface="+mn-lt"/>
              </a:rPr>
              <a:t>дійсно</a:t>
            </a:r>
            <a:r>
              <a:rPr lang="en-US" sz="2800" dirty="0" smtClean="0">
                <a:ea typeface="+mn-lt"/>
                <a:cs typeface="+mn-lt"/>
              </a:rPr>
              <a:t> </a:t>
            </a:r>
            <a:r>
              <a:rPr lang="en-US" sz="2800" dirty="0" err="1" smtClean="0">
                <a:ea typeface="+mn-lt"/>
                <a:cs typeface="+mn-lt"/>
              </a:rPr>
              <a:t>так</a:t>
            </a:r>
            <a:r>
              <a:rPr lang="uk-UA" sz="2800" dirty="0" smtClean="0">
                <a:ea typeface="+mn-lt"/>
                <a:cs typeface="+mn-lt"/>
              </a:rPr>
              <a:t>а</a:t>
            </a:r>
            <a:r>
              <a:rPr lang="en-US" sz="2800" dirty="0" smtClean="0">
                <a:ea typeface="+mn-lt"/>
                <a:cs typeface="+mn-lt"/>
              </a:rPr>
              <a:t>. </a:t>
            </a:r>
            <a:r>
              <a:rPr lang="en-US" sz="2800" dirty="0" smtClean="0">
                <a:cs typeface="Arial"/>
              </a:rPr>
              <a:t/>
            </a:r>
            <a:br>
              <a:rPr lang="en-US" sz="2800" dirty="0" smtClean="0">
                <a:cs typeface="Arial"/>
              </a:rPr>
            </a:br>
            <a:endParaRPr lang="ru-RU" sz="2800" dirty="0"/>
          </a:p>
        </p:txBody>
      </p:sp>
      <p:pic>
        <p:nvPicPr>
          <p:cNvPr id="3" name="Рисунок 3">
            <a:extLst>
              <a:ext uri="{FF2B5EF4-FFF2-40B4-BE49-F238E27FC236}">
                <a16:creationId xmlns="" xmlns:a16="http://schemas.microsoft.com/office/drawing/2014/main" id="{55C74D19-3A0E-45A0-9C65-AE3122C20C5C}"/>
              </a:ext>
            </a:extLst>
          </p:cNvPr>
          <p:cNvPicPr>
            <a:picLocks noChangeAspect="1"/>
          </p:cNvPicPr>
          <p:nvPr/>
        </p:nvPicPr>
        <p:blipFill>
          <a:blip r:embed="rId2" cstate="print"/>
          <a:stretch>
            <a:fillRect/>
          </a:stretch>
        </p:blipFill>
        <p:spPr>
          <a:xfrm>
            <a:off x="9406932" y="4747515"/>
            <a:ext cx="1899138" cy="189913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 name="Прямоугольник 3"/>
          <p:cNvSpPr/>
          <p:nvPr/>
        </p:nvSpPr>
        <p:spPr>
          <a:xfrm>
            <a:off x="2714172" y="232006"/>
            <a:ext cx="6096000" cy="1077218"/>
          </a:xfrm>
          <a:prstGeom prst="rect">
            <a:avLst/>
          </a:prstGeom>
        </p:spPr>
        <p:txBody>
          <a:bodyPr>
            <a:spAutoFit/>
          </a:bodyPr>
          <a:lstStyle/>
          <a:p>
            <a:pPr algn="ctr"/>
            <a:r>
              <a:rPr lang="uk-UA" sz="2400" dirty="0" smtClean="0">
                <a:ea typeface="+mn-lt"/>
                <a:cs typeface="+mn-lt"/>
              </a:rPr>
              <a:t> </a:t>
            </a:r>
            <a:r>
              <a:rPr lang="uk-UA" sz="3200" b="1" dirty="0" smtClean="0">
                <a:solidFill>
                  <a:srgbClr val="C00000"/>
                </a:solidFill>
              </a:rPr>
              <a:t>Увага! </a:t>
            </a:r>
            <a:br>
              <a:rPr lang="uk-UA" sz="3200" b="1" dirty="0" smtClean="0">
                <a:solidFill>
                  <a:srgbClr val="C00000"/>
                </a:solidFill>
              </a:rPr>
            </a:br>
            <a:r>
              <a:rPr lang="uk-UA" sz="3200" b="1" dirty="0" smtClean="0">
                <a:solidFill>
                  <a:srgbClr val="C00000"/>
                </a:solidFill>
              </a:rPr>
              <a:t> </a:t>
            </a:r>
            <a:r>
              <a:rPr lang="uk-UA" sz="3200" b="1" dirty="0" smtClean="0">
                <a:solidFill>
                  <a:srgbClr val="C00000"/>
                </a:solidFill>
              </a:rPr>
              <a:t>Небезпека в Інтернеті</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dirty="0" smtClean="0">
                <a:ea typeface="+mn-lt"/>
                <a:cs typeface="+mn-lt"/>
              </a:rPr>
              <a:t> </a:t>
            </a:r>
            <a:r>
              <a:rPr lang="uk-UA" sz="3200" b="1" dirty="0" smtClean="0">
                <a:solidFill>
                  <a:srgbClr val="C00000"/>
                </a:solidFill>
              </a:rPr>
              <a:t>Увага! </a:t>
            </a:r>
            <a:br>
              <a:rPr lang="uk-UA" sz="3200" b="1" dirty="0" smtClean="0">
                <a:solidFill>
                  <a:srgbClr val="C00000"/>
                </a:solidFill>
              </a:rPr>
            </a:br>
            <a:r>
              <a:rPr lang="uk-UA" sz="3200" b="1" dirty="0" smtClean="0">
                <a:solidFill>
                  <a:srgbClr val="C00000"/>
                </a:solidFill>
              </a:rPr>
              <a:t>Небезпека </a:t>
            </a:r>
            <a:r>
              <a:rPr lang="uk-UA" sz="3200" b="1" dirty="0" smtClean="0">
                <a:solidFill>
                  <a:srgbClr val="C00000"/>
                </a:solidFill>
              </a:rPr>
              <a:t>в Інтернеті</a:t>
            </a:r>
            <a:endParaRPr lang="ru-RU" dirty="0"/>
          </a:p>
        </p:txBody>
      </p:sp>
      <p:sp>
        <p:nvSpPr>
          <p:cNvPr id="3" name="Прямоугольник 2"/>
          <p:cNvSpPr/>
          <p:nvPr/>
        </p:nvSpPr>
        <p:spPr>
          <a:xfrm>
            <a:off x="2177143" y="2180490"/>
            <a:ext cx="8631533" cy="2800767"/>
          </a:xfrm>
          <a:prstGeom prst="rect">
            <a:avLst/>
          </a:prstGeom>
        </p:spPr>
        <p:txBody>
          <a:bodyPr wrap="square">
            <a:spAutoFit/>
          </a:bodyPr>
          <a:lstStyle/>
          <a:p>
            <a:pPr algn="ctr"/>
            <a:r>
              <a:rPr lang="ru-RU" sz="4400" dirty="0" err="1" smtClean="0">
                <a:ea typeface="+mn-lt"/>
                <a:cs typeface="+mn-lt"/>
              </a:rPr>
              <a:t>Заради</a:t>
            </a:r>
            <a:r>
              <a:rPr lang="ru-RU" sz="4400" dirty="0" smtClean="0">
                <a:ea typeface="+mn-lt"/>
                <a:cs typeface="+mn-lt"/>
              </a:rPr>
              <a:t> </a:t>
            </a:r>
            <a:r>
              <a:rPr lang="ru-RU" sz="4400" dirty="0" err="1" smtClean="0">
                <a:ea typeface="+mn-lt"/>
                <a:cs typeface="+mn-lt"/>
              </a:rPr>
              <a:t>Інтернет-популярності</a:t>
            </a:r>
            <a:r>
              <a:rPr lang="ru-RU" sz="4400" dirty="0" smtClean="0">
                <a:ea typeface="+mn-lt"/>
                <a:cs typeface="+mn-lt"/>
              </a:rPr>
              <a:t> </a:t>
            </a:r>
            <a:r>
              <a:rPr lang="ru-RU" sz="4400" dirty="0" err="1" smtClean="0">
                <a:ea typeface="+mn-lt"/>
                <a:cs typeface="+mn-lt"/>
              </a:rPr>
              <a:t>дитина</a:t>
            </a:r>
            <a:r>
              <a:rPr lang="ru-RU" sz="4400" dirty="0" smtClean="0">
                <a:ea typeface="+mn-lt"/>
                <a:cs typeface="+mn-lt"/>
              </a:rPr>
              <a:t> готова </a:t>
            </a:r>
            <a:r>
              <a:rPr lang="ru-RU" sz="4400" dirty="0" err="1" smtClean="0">
                <a:ea typeface="+mn-lt"/>
                <a:cs typeface="+mn-lt"/>
              </a:rPr>
              <a:t>ризикнути</a:t>
            </a:r>
            <a:r>
              <a:rPr lang="ru-RU" sz="4400" dirty="0" smtClean="0">
                <a:ea typeface="+mn-lt"/>
                <a:cs typeface="+mn-lt"/>
              </a:rPr>
              <a:t> </a:t>
            </a:r>
            <a:r>
              <a:rPr lang="ru-RU" sz="4400" dirty="0" err="1" smtClean="0">
                <a:ea typeface="+mn-lt"/>
                <a:cs typeface="+mn-lt"/>
              </a:rPr>
              <a:t>своїм</a:t>
            </a:r>
            <a:r>
              <a:rPr lang="ru-RU" sz="4400" dirty="0" smtClean="0">
                <a:ea typeface="+mn-lt"/>
                <a:cs typeface="+mn-lt"/>
              </a:rPr>
              <a:t> </a:t>
            </a:r>
            <a:r>
              <a:rPr lang="ru-RU" sz="4400" dirty="0" err="1" smtClean="0">
                <a:ea typeface="+mn-lt"/>
                <a:cs typeface="+mn-lt"/>
              </a:rPr>
              <a:t>здоров'ям</a:t>
            </a:r>
            <a:r>
              <a:rPr lang="ru-RU" sz="4400" dirty="0" smtClean="0">
                <a:ea typeface="+mn-lt"/>
                <a:cs typeface="+mn-lt"/>
              </a:rPr>
              <a:t> </a:t>
            </a:r>
            <a:r>
              <a:rPr lang="ru-RU" sz="4400" dirty="0" err="1" smtClean="0">
                <a:ea typeface="+mn-lt"/>
                <a:cs typeface="+mn-lt"/>
              </a:rPr>
              <a:t>і</a:t>
            </a:r>
            <a:r>
              <a:rPr lang="ru-RU" sz="4400" dirty="0" smtClean="0">
                <a:ea typeface="+mn-lt"/>
                <a:cs typeface="+mn-lt"/>
              </a:rPr>
              <a:t> </a:t>
            </a:r>
            <a:r>
              <a:rPr lang="ru-RU" sz="4400" dirty="0" err="1" smtClean="0">
                <a:ea typeface="+mn-lt"/>
                <a:cs typeface="+mn-lt"/>
              </a:rPr>
              <a:t>навіть</a:t>
            </a:r>
            <a:r>
              <a:rPr lang="ru-RU" sz="4400" dirty="0" smtClean="0">
                <a:ea typeface="+mn-lt"/>
                <a:cs typeface="+mn-lt"/>
              </a:rPr>
              <a:t> </a:t>
            </a:r>
            <a:r>
              <a:rPr lang="ru-RU" sz="4400" dirty="0" err="1" smtClean="0">
                <a:ea typeface="+mn-lt"/>
                <a:cs typeface="+mn-lt"/>
              </a:rPr>
              <a:t>більше</a:t>
            </a:r>
            <a:r>
              <a:rPr lang="ru-RU" sz="4400" dirty="0" smtClean="0">
                <a:ea typeface="+mn-lt"/>
                <a:cs typeface="+mn-lt"/>
              </a:rPr>
              <a:t> - </a:t>
            </a:r>
            <a:r>
              <a:rPr lang="ru-RU" sz="4400" dirty="0" err="1" smtClean="0">
                <a:ea typeface="+mn-lt"/>
                <a:cs typeface="+mn-lt"/>
              </a:rPr>
              <a:t>життям</a:t>
            </a:r>
            <a:endParaRPr lang="ru-RU" sz="4400" dirty="0"/>
          </a:p>
        </p:txBody>
      </p:sp>
      <p:pic>
        <p:nvPicPr>
          <p:cNvPr id="5" name="Рисунок 4">
            <a:extLst>
              <a:ext uri="{FF2B5EF4-FFF2-40B4-BE49-F238E27FC236}">
                <a16:creationId xmlns="" xmlns:a16="http://schemas.microsoft.com/office/drawing/2014/main" id="{55C74D19-3A0E-45A0-9C65-AE3122C20C5C}"/>
              </a:ext>
            </a:extLst>
          </p:cNvPr>
          <p:cNvPicPr>
            <a:picLocks noChangeAspect="1"/>
          </p:cNvPicPr>
          <p:nvPr/>
        </p:nvPicPr>
        <p:blipFill>
          <a:blip r:embed="rId2" cstate="print"/>
          <a:stretch>
            <a:fillRect/>
          </a:stretch>
        </p:blipFill>
        <p:spPr>
          <a:xfrm>
            <a:off x="9407492" y="4755662"/>
            <a:ext cx="1899138" cy="189913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320A194-5C92-4CEF-8CED-873B3C3C96CF}"/>
              </a:ext>
            </a:extLst>
          </p:cNvPr>
          <p:cNvSpPr>
            <a:spLocks noGrp="1"/>
          </p:cNvSpPr>
          <p:nvPr>
            <p:ph type="title"/>
          </p:nvPr>
        </p:nvSpPr>
        <p:spPr>
          <a:xfrm>
            <a:off x="1941317" y="89310"/>
            <a:ext cx="7956560" cy="1078348"/>
          </a:xfrm>
        </p:spPr>
        <p:txBody>
          <a:bodyPr>
            <a:normAutofit fontScale="90000"/>
          </a:bodyPr>
          <a:lstStyle/>
          <a:p>
            <a:r>
              <a:rPr lang="ru-RU" dirty="0" smtClean="0">
                <a:solidFill>
                  <a:schemeClr val="accent2">
                    <a:lumMod val="40000"/>
                    <a:lumOff val="60000"/>
                  </a:schemeClr>
                </a:solidFill>
                <a:cs typeface="Arial"/>
              </a:rPr>
              <a:t/>
            </a:r>
            <a:br>
              <a:rPr lang="ru-RU" dirty="0" smtClean="0">
                <a:solidFill>
                  <a:schemeClr val="accent2">
                    <a:lumMod val="40000"/>
                    <a:lumOff val="60000"/>
                  </a:schemeClr>
                </a:solidFill>
                <a:cs typeface="Arial"/>
              </a:rPr>
            </a:br>
            <a:r>
              <a:rPr lang="ru-RU" sz="4400" dirty="0" err="1" smtClean="0">
                <a:solidFill>
                  <a:schemeClr val="accent2">
                    <a:lumMod val="40000"/>
                    <a:lumOff val="60000"/>
                  </a:schemeClr>
                </a:solidFill>
                <a:cs typeface="Arial"/>
              </a:rPr>
              <a:t>Ризики</a:t>
            </a:r>
            <a:r>
              <a:rPr lang="ru-RU" sz="4400" dirty="0" smtClean="0">
                <a:solidFill>
                  <a:schemeClr val="accent2">
                    <a:lumMod val="40000"/>
                    <a:lumOff val="60000"/>
                  </a:schemeClr>
                </a:solidFill>
                <a:cs typeface="Arial"/>
              </a:rPr>
              <a:t> </a:t>
            </a:r>
            <a:r>
              <a:rPr lang="ru-RU" sz="4400" dirty="0">
                <a:solidFill>
                  <a:schemeClr val="accent2">
                    <a:lumMod val="40000"/>
                    <a:lumOff val="60000"/>
                  </a:schemeClr>
                </a:solidFill>
                <a:cs typeface="Arial"/>
              </a:rPr>
              <a:t>та </a:t>
            </a:r>
            <a:r>
              <a:rPr lang="ru-RU" sz="4400" dirty="0" err="1">
                <a:solidFill>
                  <a:schemeClr val="accent2">
                    <a:lumMod val="40000"/>
                    <a:lumOff val="60000"/>
                  </a:schemeClr>
                </a:solidFill>
                <a:cs typeface="Arial"/>
              </a:rPr>
              <a:t>небезпеки</a:t>
            </a:r>
            <a:r>
              <a:rPr lang="ru-RU" sz="4400" dirty="0">
                <a:solidFill>
                  <a:schemeClr val="accent2">
                    <a:lumMod val="40000"/>
                    <a:lumOff val="60000"/>
                  </a:schemeClr>
                </a:solidFill>
                <a:cs typeface="Arial"/>
              </a:rPr>
              <a:t> в </a:t>
            </a:r>
            <a:r>
              <a:rPr lang="ru-RU" sz="4400" dirty="0" err="1">
                <a:solidFill>
                  <a:schemeClr val="accent2">
                    <a:lumMod val="40000"/>
                    <a:lumOff val="60000"/>
                  </a:schemeClr>
                </a:solidFill>
                <a:cs typeface="Arial"/>
              </a:rPr>
              <a:t>І</a:t>
            </a:r>
            <a:r>
              <a:rPr lang="ru-RU" sz="4400" dirty="0" err="1" smtClean="0">
                <a:solidFill>
                  <a:schemeClr val="accent2">
                    <a:lumMod val="40000"/>
                    <a:lumOff val="60000"/>
                  </a:schemeClr>
                </a:solidFill>
                <a:cs typeface="Arial"/>
              </a:rPr>
              <a:t>нтернеті</a:t>
            </a:r>
            <a:endParaRPr lang="ru-RU" sz="4400" dirty="0">
              <a:solidFill>
                <a:schemeClr val="accent2">
                  <a:lumMod val="40000"/>
                  <a:lumOff val="60000"/>
                </a:schemeClr>
              </a:solidFill>
            </a:endParaRPr>
          </a:p>
        </p:txBody>
      </p:sp>
      <p:sp>
        <p:nvSpPr>
          <p:cNvPr id="3" name="Текст 2">
            <a:extLst>
              <a:ext uri="{FF2B5EF4-FFF2-40B4-BE49-F238E27FC236}">
                <a16:creationId xmlns="" xmlns:a16="http://schemas.microsoft.com/office/drawing/2014/main" id="{B5011087-AACF-4BF4-A1E7-9B756AB97ADF}"/>
              </a:ext>
            </a:extLst>
          </p:cNvPr>
          <p:cNvSpPr>
            <a:spLocks noGrp="1"/>
          </p:cNvSpPr>
          <p:nvPr>
            <p:ph type="body" idx="1"/>
          </p:nvPr>
        </p:nvSpPr>
        <p:spPr>
          <a:xfrm>
            <a:off x="2131307" y="0"/>
            <a:ext cx="3120632" cy="45719"/>
          </a:xfrm>
        </p:spPr>
        <p:txBody>
          <a:bodyPr/>
          <a:lstStyle/>
          <a:p>
            <a:endParaRPr lang="ru-RU" dirty="0" err="1"/>
          </a:p>
        </p:txBody>
      </p:sp>
      <p:sp>
        <p:nvSpPr>
          <p:cNvPr id="4" name="Объект 3">
            <a:extLst>
              <a:ext uri="{FF2B5EF4-FFF2-40B4-BE49-F238E27FC236}">
                <a16:creationId xmlns="" xmlns:a16="http://schemas.microsoft.com/office/drawing/2014/main" id="{CCD9862A-B16E-4972-AD29-8BBCBFD02795}"/>
              </a:ext>
            </a:extLst>
          </p:cNvPr>
          <p:cNvSpPr>
            <a:spLocks noGrp="1"/>
          </p:cNvSpPr>
          <p:nvPr>
            <p:ph sz="half" idx="2"/>
          </p:nvPr>
        </p:nvSpPr>
        <p:spPr>
          <a:xfrm>
            <a:off x="1127900" y="714376"/>
            <a:ext cx="5397028" cy="5557838"/>
          </a:xfrm>
        </p:spPr>
        <p:txBody>
          <a:bodyPr vert="horz" lIns="91440" tIns="45720" rIns="91440" bIns="45720" rtlCol="0" anchor="t">
            <a:noAutofit/>
          </a:bodyPr>
          <a:lstStyle/>
          <a:p>
            <a:pPr marL="344170" indent="-344170"/>
            <a:r>
              <a:rPr lang="ru-RU" sz="1600" dirty="0" smtClean="0">
                <a:ea typeface="+mn-lt"/>
                <a:cs typeface="+mn-lt"/>
              </a:rPr>
              <a:t>.                                       </a:t>
            </a:r>
            <a:endParaRPr lang="ru-RU" sz="1600" i="1" dirty="0" smtClean="0">
              <a:ea typeface="+mn-lt"/>
              <a:cs typeface="+mn-lt"/>
            </a:endParaRPr>
          </a:p>
          <a:p>
            <a:pPr lvl="0"/>
            <a:r>
              <a:rPr lang="ru-RU" sz="3200" i="1" dirty="0" err="1" smtClean="0"/>
              <a:t>Комп’ютерна</a:t>
            </a:r>
            <a:r>
              <a:rPr lang="ru-RU" sz="3200" i="1" dirty="0" smtClean="0"/>
              <a:t> </a:t>
            </a:r>
            <a:r>
              <a:rPr lang="ru-RU" sz="3200" i="1" dirty="0" err="1" smtClean="0"/>
              <a:t>залежність</a:t>
            </a:r>
            <a:endParaRPr lang="ru-RU" sz="3200" i="1" dirty="0" smtClean="0"/>
          </a:p>
          <a:p>
            <a:r>
              <a:rPr lang="uk-UA" sz="2800" dirty="0" smtClean="0">
                <a:solidFill>
                  <a:schemeClr val="accent1">
                    <a:lumMod val="60000"/>
                    <a:lumOff val="40000"/>
                  </a:schemeClr>
                </a:solidFill>
              </a:rPr>
              <a:t>Що робити</a:t>
            </a:r>
            <a:r>
              <a:rPr lang="uk-UA" sz="2800" dirty="0" smtClean="0"/>
              <a:t>: Чітко обмежувати час проведений за </a:t>
            </a:r>
            <a:r>
              <a:rPr lang="en-US" sz="2800" dirty="0" smtClean="0"/>
              <a:t>online</a:t>
            </a:r>
            <a:r>
              <a:rPr lang="uk-UA" sz="2800" dirty="0" smtClean="0"/>
              <a:t> </a:t>
            </a:r>
            <a:r>
              <a:rPr lang="uk-UA" sz="2800" dirty="0" smtClean="0"/>
              <a:t>іграми; можна знайти досить занять і розваг без використання </a:t>
            </a:r>
            <a:r>
              <a:rPr lang="uk-UA" sz="2800" u="sng" dirty="0" err="1" smtClean="0"/>
              <a:t>ґ</a:t>
            </a:r>
            <a:r>
              <a:rPr lang="uk-UA" sz="2800" u="sng" dirty="0" err="1" smtClean="0"/>
              <a:t>аджетів</a:t>
            </a:r>
            <a:r>
              <a:rPr lang="uk-UA" sz="2800" dirty="0" smtClean="0"/>
              <a:t>.</a:t>
            </a:r>
            <a:endParaRPr lang="ru-RU" sz="2800" dirty="0" smtClean="0"/>
          </a:p>
          <a:p>
            <a:pPr marL="344170" indent="-344170"/>
            <a:endParaRPr lang="ru-RU" sz="1600" i="1" dirty="0" smtClean="0">
              <a:ea typeface="+mn-lt"/>
              <a:cs typeface="+mn-lt"/>
            </a:endParaRPr>
          </a:p>
        </p:txBody>
      </p:sp>
      <p:pic>
        <p:nvPicPr>
          <p:cNvPr id="11" name="Рисунок 11">
            <a:extLst>
              <a:ext uri="{FF2B5EF4-FFF2-40B4-BE49-F238E27FC236}">
                <a16:creationId xmlns="" xmlns:a16="http://schemas.microsoft.com/office/drawing/2014/main" id="{89AA68F9-A2C2-441A-AAE1-185F2156A41D}"/>
              </a:ext>
            </a:extLst>
          </p:cNvPr>
          <p:cNvPicPr>
            <a:picLocks noGrp="1" noChangeAspect="1"/>
          </p:cNvPicPr>
          <p:nvPr>
            <p:ph sz="quarter" idx="4"/>
          </p:nvPr>
        </p:nvPicPr>
        <p:blipFill>
          <a:blip r:embed="rId2" cstate="print"/>
          <a:stretch>
            <a:fillRect/>
          </a:stretch>
        </p:blipFill>
        <p:spPr>
          <a:xfrm>
            <a:off x="6518785" y="2096052"/>
            <a:ext cx="4559439" cy="3660769"/>
          </a:xfrm>
        </p:spPr>
      </p:pic>
      <p:pic>
        <p:nvPicPr>
          <p:cNvPr id="6" name="Рисунок 11">
            <a:extLst>
              <a:ext uri="{FF2B5EF4-FFF2-40B4-BE49-F238E27FC236}">
                <a16:creationId xmlns="" xmlns:a16="http://schemas.microsoft.com/office/drawing/2014/main" id="{89AA68F9-A2C2-441A-AAE1-185F2156A41D}"/>
              </a:ext>
            </a:extLst>
          </p:cNvPr>
          <p:cNvPicPr>
            <a:picLocks noChangeAspect="1"/>
          </p:cNvPicPr>
          <p:nvPr/>
        </p:nvPicPr>
        <p:blipFill>
          <a:blip r:embed="rId2" cstate="print"/>
          <a:stretch>
            <a:fillRect/>
          </a:stretch>
        </p:blipFill>
        <p:spPr>
          <a:xfrm>
            <a:off x="6671185" y="2248452"/>
            <a:ext cx="4559439" cy="3660769"/>
          </a:xfrm>
          <a:prstGeom prst="rect">
            <a:avLst/>
          </a:prstGeom>
        </p:spPr>
      </p:pic>
    </p:spTree>
    <p:extLst>
      <p:ext uri="{BB962C8B-B14F-4D97-AF65-F5344CB8AC3E}">
        <p14:creationId xmlns="" xmlns:p14="http://schemas.microsoft.com/office/powerpoint/2010/main" val="417766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
  <TotalTime>280</TotalTime>
  <Words>408</Words>
  <Application>Microsoft Office PowerPoint</Application>
  <PresentationFormat>Произвольный</PresentationFormat>
  <Paragraphs>57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Madison</vt:lpstr>
      <vt:lpstr>Слайд 1</vt:lpstr>
      <vt:lpstr>Від соціальних мереж – до онлайн-банкінгу</vt:lpstr>
      <vt:lpstr>Слайд 3</vt:lpstr>
      <vt:lpstr> Всесвітня мережа задовольняє потребу підлітків у лідерстві. Діти, які добре знають комп’ютер та Інтернет, більш адекватно оцінюють свої здібності та можливості, вони більш цілеспрямовані та кмітливі </vt:lpstr>
      <vt:lpstr>Слайд 5</vt:lpstr>
      <vt:lpstr>Увага!  Небезпека в Інтернеті</vt:lpstr>
      <vt:lpstr>                             Пастка перша.  Легкість і безпека створення нових контактів. Мережеві «відносини» надзвичайно легко почати, їх дуже непросто закінчити.  Пастка друга. Інтернет дає можливість бути не собою.  Пастка третя. Особливість мережевого спілкування така, що образ іншої людини в Інтернет-спілкуванні абсолютно позбавлений реальності. Ми наповнюємо його власними фантазіями, прихованими бажаннями, незадоволеними потребами, і з готовністю віримо, що людина по той бік монітора дійсно така.  </vt:lpstr>
      <vt:lpstr> Увага!  Небезпека в Інтернеті</vt:lpstr>
      <vt:lpstr> Ризики та небезпеки в Інтернеті</vt:lpstr>
      <vt:lpstr>Ризики та небезпеки в Інтернеті</vt:lpstr>
      <vt:lpstr>Слайд 11</vt:lpstr>
      <vt:lpstr>Зараження комп’ютера шкідливим програмним забезпеченням  </vt:lpstr>
      <vt:lpstr>Online насильство  </vt:lpstr>
      <vt:lpstr>Слайд 14</vt:lpstr>
      <vt:lpstr>Слайд 15</vt:lpstr>
      <vt:lpstr>Що потрібно робити,щоб вберегти себе в Інтернет мережі</vt:lpstr>
      <vt:lpstr>Слайд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Пользователь Windows</cp:lastModifiedBy>
  <cp:revision>586</cp:revision>
  <dcterms:created xsi:type="dcterms:W3CDTF">2021-02-24T17:44:03Z</dcterms:created>
  <dcterms:modified xsi:type="dcterms:W3CDTF">2021-03-02T11:16:58Z</dcterms:modified>
</cp:coreProperties>
</file>